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h%20Hser%20Moo\AppData\Local\Temp\Temp1_Final%20Project%201.zip\Final%20Project\FP%20%23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52343457067866"/>
          <c:y val="3.4116090317707244E-2"/>
          <c:w val="0.84634767876237693"/>
          <c:h val="0.86167702426567261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Sheet2!$A$6:$A$106</c:f>
              <c:numCache>
                <c:formatCode>##0.0E+0</c:formatCode>
                <c:ptCount val="101"/>
                <c:pt idx="0" formatCode="General">
                  <c:v>0</c:v>
                </c:pt>
                <c:pt idx="1">
                  <c:v>7.2600000000000007</c:v>
                </c:pt>
                <c:pt idx="2">
                  <c:v>14.520000000000001</c:v>
                </c:pt>
                <c:pt idx="3">
                  <c:v>21.779999999999998</c:v>
                </c:pt>
                <c:pt idx="4">
                  <c:v>29.040000000000003</c:v>
                </c:pt>
                <c:pt idx="5">
                  <c:v>36.300000000000004</c:v>
                </c:pt>
                <c:pt idx="6">
                  <c:v>43.56</c:v>
                </c:pt>
                <c:pt idx="7">
                  <c:v>50.82</c:v>
                </c:pt>
                <c:pt idx="8">
                  <c:v>58.08</c:v>
                </c:pt>
                <c:pt idx="9">
                  <c:v>65.34</c:v>
                </c:pt>
                <c:pt idx="10">
                  <c:v>72.600000000000009</c:v>
                </c:pt>
                <c:pt idx="11">
                  <c:v>79.860000000000014</c:v>
                </c:pt>
                <c:pt idx="12">
                  <c:v>87.120000000000019</c:v>
                </c:pt>
                <c:pt idx="13">
                  <c:v>94.38000000000001</c:v>
                </c:pt>
                <c:pt idx="14">
                  <c:v>101.64000000000003</c:v>
                </c:pt>
                <c:pt idx="15">
                  <c:v>108.90000000000003</c:v>
                </c:pt>
                <c:pt idx="16">
                  <c:v>116.16000000000004</c:v>
                </c:pt>
                <c:pt idx="17">
                  <c:v>123.42000000000004</c:v>
                </c:pt>
                <c:pt idx="18">
                  <c:v>130.68000000000004</c:v>
                </c:pt>
                <c:pt idx="19">
                  <c:v>137.94000000000003</c:v>
                </c:pt>
                <c:pt idx="20">
                  <c:v>145.20000000000002</c:v>
                </c:pt>
                <c:pt idx="21">
                  <c:v>152.46</c:v>
                </c:pt>
                <c:pt idx="22">
                  <c:v>159.72</c:v>
                </c:pt>
                <c:pt idx="23">
                  <c:v>166.98000000000002</c:v>
                </c:pt>
                <c:pt idx="24">
                  <c:v>174.23999999999998</c:v>
                </c:pt>
                <c:pt idx="25">
                  <c:v>181.49999999999997</c:v>
                </c:pt>
                <c:pt idx="26">
                  <c:v>188.75999999999996</c:v>
                </c:pt>
                <c:pt idx="27">
                  <c:v>196.01999999999995</c:v>
                </c:pt>
                <c:pt idx="28">
                  <c:v>203.27999999999992</c:v>
                </c:pt>
                <c:pt idx="29">
                  <c:v>210.53999999999994</c:v>
                </c:pt>
                <c:pt idx="30">
                  <c:v>217.79999999999993</c:v>
                </c:pt>
                <c:pt idx="31">
                  <c:v>225.05999999999995</c:v>
                </c:pt>
                <c:pt idx="32">
                  <c:v>232.31999999999991</c:v>
                </c:pt>
                <c:pt idx="33">
                  <c:v>239.5799999999999</c:v>
                </c:pt>
                <c:pt idx="34">
                  <c:v>246.83999999999989</c:v>
                </c:pt>
                <c:pt idx="35">
                  <c:v>254.09999999999988</c:v>
                </c:pt>
                <c:pt idx="36">
                  <c:v>261.3599999999999</c:v>
                </c:pt>
                <c:pt idx="37">
                  <c:v>268.61999999999989</c:v>
                </c:pt>
                <c:pt idx="38">
                  <c:v>275.87999999999982</c:v>
                </c:pt>
                <c:pt idx="39">
                  <c:v>283.13999999999982</c:v>
                </c:pt>
                <c:pt idx="40">
                  <c:v>290.39999999999981</c:v>
                </c:pt>
                <c:pt idx="41">
                  <c:v>297.65999999999985</c:v>
                </c:pt>
                <c:pt idx="42">
                  <c:v>304.91999999999979</c:v>
                </c:pt>
                <c:pt idx="43">
                  <c:v>312.17999999999984</c:v>
                </c:pt>
                <c:pt idx="44">
                  <c:v>319.43999999999977</c:v>
                </c:pt>
                <c:pt idx="45">
                  <c:v>326.69999999999976</c:v>
                </c:pt>
                <c:pt idx="46">
                  <c:v>333.95999999999975</c:v>
                </c:pt>
                <c:pt idx="47">
                  <c:v>341.21999999999974</c:v>
                </c:pt>
                <c:pt idx="48">
                  <c:v>348.47999999999973</c:v>
                </c:pt>
                <c:pt idx="49">
                  <c:v>355.73999999999967</c:v>
                </c:pt>
                <c:pt idx="50">
                  <c:v>362.99999999999966</c:v>
                </c:pt>
                <c:pt idx="51">
                  <c:v>370.25999999999971</c:v>
                </c:pt>
                <c:pt idx="52">
                  <c:v>377.5199999999997</c:v>
                </c:pt>
                <c:pt idx="53">
                  <c:v>384.77999999999969</c:v>
                </c:pt>
                <c:pt idx="54">
                  <c:v>392.03999999999968</c:v>
                </c:pt>
                <c:pt idx="55">
                  <c:v>399.29999999999967</c:v>
                </c:pt>
                <c:pt idx="56">
                  <c:v>406.55999999999966</c:v>
                </c:pt>
                <c:pt idx="57">
                  <c:v>413.81999999999965</c:v>
                </c:pt>
                <c:pt idx="58">
                  <c:v>421.07999999999964</c:v>
                </c:pt>
                <c:pt idx="59">
                  <c:v>428.33999999999969</c:v>
                </c:pt>
                <c:pt idx="60">
                  <c:v>435.59999999999962</c:v>
                </c:pt>
                <c:pt idx="61">
                  <c:v>442.85999999999967</c:v>
                </c:pt>
                <c:pt idx="62">
                  <c:v>450.11999999999966</c:v>
                </c:pt>
                <c:pt idx="63">
                  <c:v>457.37999999999965</c:v>
                </c:pt>
                <c:pt idx="64">
                  <c:v>464.63999999999965</c:v>
                </c:pt>
                <c:pt idx="65">
                  <c:v>471.89999999999964</c:v>
                </c:pt>
                <c:pt idx="66">
                  <c:v>479.15999999999968</c:v>
                </c:pt>
                <c:pt idx="67">
                  <c:v>486.41999999999956</c:v>
                </c:pt>
                <c:pt idx="68">
                  <c:v>493.67999999999961</c:v>
                </c:pt>
                <c:pt idx="69">
                  <c:v>500.93999999999954</c:v>
                </c:pt>
                <c:pt idx="70">
                  <c:v>508.19999999999959</c:v>
                </c:pt>
                <c:pt idx="71">
                  <c:v>515.45999999999947</c:v>
                </c:pt>
                <c:pt idx="72">
                  <c:v>522.71999999999957</c:v>
                </c:pt>
                <c:pt idx="73">
                  <c:v>529.97999999999956</c:v>
                </c:pt>
                <c:pt idx="74">
                  <c:v>537.23999999999944</c:v>
                </c:pt>
                <c:pt idx="75">
                  <c:v>544.49999999999943</c:v>
                </c:pt>
                <c:pt idx="76">
                  <c:v>551.75999999999942</c:v>
                </c:pt>
                <c:pt idx="77">
                  <c:v>559.01999999999941</c:v>
                </c:pt>
                <c:pt idx="78">
                  <c:v>566.27999999999952</c:v>
                </c:pt>
                <c:pt idx="79">
                  <c:v>573.5399999999994</c:v>
                </c:pt>
                <c:pt idx="80">
                  <c:v>580.7999999999995</c:v>
                </c:pt>
                <c:pt idx="81">
                  <c:v>588.05999999999949</c:v>
                </c:pt>
                <c:pt idx="82">
                  <c:v>595.31999999999948</c:v>
                </c:pt>
                <c:pt idx="83">
                  <c:v>602.57999999999959</c:v>
                </c:pt>
                <c:pt idx="84">
                  <c:v>609.83999999999946</c:v>
                </c:pt>
                <c:pt idx="85">
                  <c:v>617.09999999999945</c:v>
                </c:pt>
                <c:pt idx="86">
                  <c:v>624.35999999999933</c:v>
                </c:pt>
                <c:pt idx="87">
                  <c:v>631.61999999999944</c:v>
                </c:pt>
                <c:pt idx="88">
                  <c:v>638.87999999999943</c:v>
                </c:pt>
                <c:pt idx="89">
                  <c:v>646.13999999999942</c:v>
                </c:pt>
                <c:pt idx="90">
                  <c:v>653.39999999999941</c:v>
                </c:pt>
                <c:pt idx="91">
                  <c:v>660.6599999999994</c:v>
                </c:pt>
                <c:pt idx="92">
                  <c:v>667.91999999999939</c:v>
                </c:pt>
                <c:pt idx="93">
                  <c:v>675.1799999999995</c:v>
                </c:pt>
                <c:pt idx="94">
                  <c:v>682.43999999999937</c:v>
                </c:pt>
                <c:pt idx="95">
                  <c:v>689.69999999999948</c:v>
                </c:pt>
                <c:pt idx="96">
                  <c:v>696.95999999999924</c:v>
                </c:pt>
                <c:pt idx="97">
                  <c:v>704.21999999999935</c:v>
                </c:pt>
                <c:pt idx="98">
                  <c:v>711.47999999999934</c:v>
                </c:pt>
                <c:pt idx="99">
                  <c:v>718.73999999999933</c:v>
                </c:pt>
                <c:pt idx="100">
                  <c:v>725.99999999999932</c:v>
                </c:pt>
              </c:numCache>
            </c:numRef>
          </c:xVal>
          <c:yVal>
            <c:numRef>
              <c:f>Sheet2!$B$6:$B$106</c:f>
              <c:numCache>
                <c:formatCode>##0.0E+0</c:formatCode>
                <c:ptCount val="101"/>
                <c:pt idx="0">
                  <c:v>0</c:v>
                </c:pt>
                <c:pt idx="1">
                  <c:v>0.85646323767636334</c:v>
                </c:pt>
                <c:pt idx="2">
                  <c:v>1.6314232222981635</c:v>
                </c:pt>
                <c:pt idx="3">
                  <c:v>2.3326360138645383</c:v>
                </c:pt>
                <c:pt idx="4">
                  <c:v>2.9671195856792458</c:v>
                </c:pt>
                <c:pt idx="5">
                  <c:v>3.5412240625862998</c:v>
                </c:pt>
                <c:pt idx="6">
                  <c:v>4.0606952751537628</c:v>
                </c:pt>
                <c:pt idx="7">
                  <c:v>4.5307322658773144</c:v>
                </c:pt>
                <c:pt idx="8">
                  <c:v>4.9560393229450064</c:v>
                </c:pt>
                <c:pt idx="9">
                  <c:v>5.3408730623346079</c:v>
                </c:pt>
                <c:pt idx="10">
                  <c:v>5.6890850294570177</c:v>
                </c:pt>
                <c:pt idx="11">
                  <c:v>6.0041602467172837</c:v>
                </c:pt>
                <c:pt idx="12">
                  <c:v>6.2892520927901838</c:v>
                </c:pt>
                <c:pt idx="13">
                  <c:v>6.5472138626938872</c:v>
                </c:pt>
                <c:pt idx="14">
                  <c:v>6.7806273245255424</c:v>
                </c:pt>
                <c:pt idx="15">
                  <c:v>6.9918285586641327</c:v>
                </c:pt>
                <c:pt idx="16">
                  <c:v>7.1829313380481006</c:v>
                </c:pt>
                <c:pt idx="17">
                  <c:v>7.3558482835253889</c:v>
                </c:pt>
                <c:pt idx="18">
                  <c:v>7.5123100060057206</c:v>
                </c:pt>
                <c:pt idx="19">
                  <c:v>7.6538824269962831</c:v>
                </c:pt>
                <c:pt idx="20">
                  <c:v>7.781982450870486</c:v>
                </c:pt>
                <c:pt idx="21">
                  <c:v>7.897892145723163</c:v>
                </c:pt>
                <c:pt idx="22">
                  <c:v>8.0027715747389969</c:v>
                </c:pt>
                <c:pt idx="23">
                  <c:v>8.097670406494764</c:v>
                </c:pt>
                <c:pt idx="24">
                  <c:v>8.183538420395287</c:v>
                </c:pt>
                <c:pt idx="25">
                  <c:v>8.2612350123849119</c:v>
                </c:pt>
                <c:pt idx="26">
                  <c:v>8.3315377960709949</c:v>
                </c:pt>
                <c:pt idx="27">
                  <c:v>8.3951503853422533</c:v>
                </c:pt>
                <c:pt idx="28">
                  <c:v>8.4527094363730395</c:v>
                </c:pt>
                <c:pt idx="29">
                  <c:v>8.504791019492334</c:v>
                </c:pt>
                <c:pt idx="30">
                  <c:v>8.5519163846892248</c:v>
                </c:pt>
                <c:pt idx="31">
                  <c:v>8.5945571784579791</c:v>
                </c:pt>
                <c:pt idx="32">
                  <c:v>8.6331401641947014</c:v>
                </c:pt>
                <c:pt idx="33">
                  <c:v>8.6680514933888375</c:v>
                </c:pt>
                <c:pt idx="34">
                  <c:v>8.6996405703570669</c:v>
                </c:pt>
                <c:pt idx="35">
                  <c:v>8.7282235491991287</c:v>
                </c:pt>
                <c:pt idx="36">
                  <c:v>8.7540864979743667</c:v>
                </c:pt>
                <c:pt idx="37">
                  <c:v>8.7774882617669459</c:v>
                </c:pt>
                <c:pt idx="38">
                  <c:v>8.798663053294506</c:v>
                </c:pt>
                <c:pt idx="39">
                  <c:v>8.8178227969877607</c:v>
                </c:pt>
                <c:pt idx="40">
                  <c:v>8.8351592500013965</c:v>
                </c:pt>
                <c:pt idx="41">
                  <c:v>8.8508459213841491</c:v>
                </c:pt>
                <c:pt idx="42">
                  <c:v>8.8650398086157036</c:v>
                </c:pt>
                <c:pt idx="43">
                  <c:v>8.8778829688901908</c:v>
                </c:pt>
                <c:pt idx="44">
                  <c:v>8.8895039408723857</c:v>
                </c:pt>
                <c:pt idx="45">
                  <c:v>8.9000190311558178</c:v>
                </c:pt>
                <c:pt idx="46">
                  <c:v>8.9095334782982984</c:v>
                </c:pt>
                <c:pt idx="47">
                  <c:v>8.9181425060847364</c:v>
                </c:pt>
                <c:pt idx="48">
                  <c:v>8.9259322765588216</c:v>
                </c:pt>
                <c:pt idx="49">
                  <c:v>8.9329807523616829</c:v>
                </c:pt>
                <c:pt idx="50">
                  <c:v>8.9393584770082306</c:v>
                </c:pt>
                <c:pt idx="51">
                  <c:v>9</c:v>
                </c:pt>
                <c:pt idx="52">
                  <c:v>8.1435367623236363</c:v>
                </c:pt>
                <c:pt idx="53">
                  <c:v>7.3685767777018354</c:v>
                </c:pt>
                <c:pt idx="54">
                  <c:v>6.6673639861354603</c:v>
                </c:pt>
                <c:pt idx="55">
                  <c:v>6.0328804143207542</c:v>
                </c:pt>
                <c:pt idx="56">
                  <c:v>5.4587759374137006</c:v>
                </c:pt>
                <c:pt idx="57">
                  <c:v>4.9393047248462372</c:v>
                </c:pt>
                <c:pt idx="58">
                  <c:v>4.4692677341226883</c:v>
                </c:pt>
                <c:pt idx="59">
                  <c:v>4.0439606770549927</c:v>
                </c:pt>
                <c:pt idx="60">
                  <c:v>3.6591269376653934</c:v>
                </c:pt>
                <c:pt idx="61">
                  <c:v>3.310914970542981</c:v>
                </c:pt>
                <c:pt idx="62">
                  <c:v>2.9958397532827155</c:v>
                </c:pt>
                <c:pt idx="63">
                  <c:v>2.710747907209818</c:v>
                </c:pt>
                <c:pt idx="64">
                  <c:v>2.4527861373061128</c:v>
                </c:pt>
                <c:pt idx="65">
                  <c:v>2.219372675474458</c:v>
                </c:pt>
                <c:pt idx="66">
                  <c:v>2.0081714413358682</c:v>
                </c:pt>
                <c:pt idx="67">
                  <c:v>1.8170686619518981</c:v>
                </c:pt>
                <c:pt idx="68">
                  <c:v>1.6441517164746111</c:v>
                </c:pt>
                <c:pt idx="69">
                  <c:v>1.4876899939942778</c:v>
                </c:pt>
                <c:pt idx="70">
                  <c:v>1.3461175730037165</c:v>
                </c:pt>
                <c:pt idx="71">
                  <c:v>1.2180175491295147</c:v>
                </c:pt>
                <c:pt idx="72">
                  <c:v>1.1021078542768383</c:v>
                </c:pt>
                <c:pt idx="73">
                  <c:v>0.99722842526100508</c:v>
                </c:pt>
                <c:pt idx="74">
                  <c:v>0.90232959350523423</c:v>
                </c:pt>
                <c:pt idx="75">
                  <c:v>0.81646157960471311</c:v>
                </c:pt>
                <c:pt idx="76">
                  <c:v>0.7387649876150898</c:v>
                </c:pt>
                <c:pt idx="77">
                  <c:v>0.66846220392900702</c:v>
                </c:pt>
                <c:pt idx="78">
                  <c:v>0.60484961465774889</c:v>
                </c:pt>
                <c:pt idx="79">
                  <c:v>0.54729056362696238</c:v>
                </c:pt>
                <c:pt idx="80">
                  <c:v>0.49520898050766637</c:v>
                </c:pt>
                <c:pt idx="81">
                  <c:v>0.44808361531077662</c:v>
                </c:pt>
                <c:pt idx="82">
                  <c:v>0.40544282154202133</c:v>
                </c:pt>
                <c:pt idx="83">
                  <c:v>0.36685983580529652</c:v>
                </c:pt>
                <c:pt idx="84">
                  <c:v>0.33194850661116082</c:v>
                </c:pt>
                <c:pt idx="85">
                  <c:v>0.30035942964293477</c:v>
                </c:pt>
                <c:pt idx="86">
                  <c:v>0.27177645080086732</c:v>
                </c:pt>
                <c:pt idx="87">
                  <c:v>0.24591350202563381</c:v>
                </c:pt>
                <c:pt idx="88">
                  <c:v>0.22251173823305637</c:v>
                </c:pt>
                <c:pt idx="89">
                  <c:v>0.2013369467054909</c:v>
                </c:pt>
                <c:pt idx="90">
                  <c:v>0.18217720301223908</c:v>
                </c:pt>
                <c:pt idx="91">
                  <c:v>0.16484074999860696</c:v>
                </c:pt>
                <c:pt idx="92">
                  <c:v>0.14915407861585292</c:v>
                </c:pt>
                <c:pt idx="93">
                  <c:v>0.13496019138430032</c:v>
                </c:pt>
                <c:pt idx="94">
                  <c:v>0.12211703110980897</c:v>
                </c:pt>
                <c:pt idx="95">
                  <c:v>0.11049605912761606</c:v>
                </c:pt>
                <c:pt idx="96">
                  <c:v>9.9980968844182408E-2</c:v>
                </c:pt>
                <c:pt idx="97">
                  <c:v>9.0466521701703759E-2</c:v>
                </c:pt>
                <c:pt idx="98">
                  <c:v>8.1857493915264035E-2</c:v>
                </c:pt>
                <c:pt idx="99">
                  <c:v>7.4067723441180192E-2</c:v>
                </c:pt>
                <c:pt idx="100">
                  <c:v>6.7019247638318472E-2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04-4989-B749-7822B8A7E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037784"/>
        <c:axId val="224038176"/>
      </c:scatterChart>
      <c:valAx>
        <c:axId val="224037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4038176"/>
        <c:crosses val="autoZero"/>
        <c:crossBetween val="midCat"/>
      </c:valAx>
      <c:valAx>
        <c:axId val="224038176"/>
        <c:scaling>
          <c:orientation val="minMax"/>
          <c:max val="9"/>
        </c:scaling>
        <c:delete val="0"/>
        <c:axPos val="l"/>
        <c:majorGridlines/>
        <c:numFmt formatCode="##0.0E+0" sourceLinked="1"/>
        <c:majorTickMark val="out"/>
        <c:minorTickMark val="none"/>
        <c:tickLblPos val="nextTo"/>
        <c:crossAx val="2240377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53700-477A-47FA-A233-E46852AF991E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0642A-86A3-4364-A968-E365AA37F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8.png"/><Relationship Id="rId7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0"/>
            <a:ext cx="15011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nkGothic Md BT" panose="020B0807020203060204" pitchFamily="34" charset="0"/>
              </a:rPr>
              <a:t>Final Project</a:t>
            </a:r>
            <a:endParaRPr lang="en-US" sz="8800" b="1" dirty="0">
              <a:solidFill>
                <a:schemeClr val="accent3">
                  <a:lumMod val="40000"/>
                  <a:lumOff val="60000"/>
                </a:schemeClr>
              </a:solidFill>
              <a:latin typeface="BankGothic Md BT" panose="020B080702020306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AR ESSENCE" pitchFamily="2" charset="0"/>
              </a:rPr>
              <a:t>By: 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AR ESSENCE" pitchFamily="2" charset="0"/>
              </a:rPr>
              <a:t>Htet Tee</a:t>
            </a:r>
          </a:p>
          <a:p>
            <a:endParaRPr lang="en-US" sz="4000" dirty="0">
              <a:solidFill>
                <a:schemeClr val="accent2">
                  <a:lumMod val="75000"/>
                </a:schemeClr>
              </a:solidFill>
              <a:latin typeface="AR ESSENCE" pitchFamily="2" charset="0"/>
            </a:endParaRPr>
          </a:p>
        </p:txBody>
      </p:sp>
      <p:sp>
        <p:nvSpPr>
          <p:cNvPr id="19458" name="AutoShape 2" descr="data:image/jpeg;base64,/9j/4AAQSkZJRgABAQAAAQABAAD/2wCEAAkGBxQSEhUUExQWFhQWFh0YFxgYGBocGBsYGhoaGiEYFxwYHSggGBolHhcaIjEhJSkrLi4uGB8zODMsNygtLisBCgoKDQwNFA8PFCwcHBwsLCwsLCwsLCwsLCwsLCwsLCwsLCwsLCwsLCwsLCwsLCwsLCwsLCwsLCwsLCwsLCwsK//AABEIALEBHAMBIgACEQEDEQH/xAAaAAADAQEBAQAAAAAAAAAAAAABAgMABAUH/8QAQBAAAQIEBAMFBgUCBgIDAQEAAQIRAAMSIRMiMUEEUWEycYGRwRQjQqGx8AUzUoLxQ2IkcpLC0eFTsjRzouJj/8QAFQEBAQAAAAAAAAAAAAAAAAAAAAH/xAAXEQEAAwAAAAAAAAAAAAAAAAAAAUFR/9oADAMBAAIRAxEAPwD4j843zjfKN8rRQRtv0jD7EYbbdfP+Iw279fL6esBjvsX+/vrDK1L2P8QNjvf/AJ+/CC2rXDa+Iv6eMAeT2t/z9YI0D2D677OfCMnUNe3ofp6QUDstcvp42Hj6xQPhPJx6sPr5Q4+KnSm5PJxfxNvGEaxvd/sxReqqrFtBzcW8B9IDShdNOrG52LG/SkX8ICWYMKjVp5MPH0h901WFOg7if/0fr3QUjKlzSK9b9HV+3/nrAZeq3NRfq27q6tpyvDqF7/oGS/IMk9PisducLsthSlxuX3ZHV9eWXuiye0aSzI/MJPIOrx7Ng+bnAIkdh1Uh9A769rcX7Nz8PKA+Us0sVf33tpoSadf3d0Uki8thUX1va5ZIe1u0X58oClZSScU1c1sLa3Y5v9m8A262ysPzHVe4vZ+30G+4eClqkCyiU/muq2ua+yN3Hw90Vmm8yo1gAe6qVluGGjZNLH1goVdDKpTQTg1LuLunRs7OHL5u5w51KFKSr3zqLZl20y3ALq9O+GnFsSpYmJB7LqteyrhgB2bWzNDyVOlJQsSM7ElamJsynANkvva/Uxq0+9oGCoG5Kjo7GXYWJLFv7DAI/JWWh8OouzXGjEvm57xOTeihVDk2KtTa+jEGwY8jzi5PvGJaZR+bWWeh69NCLP1fWJqb3eI630UFfC7U3FyC5b+4DlAc9iFUug1CxVte3OzfbRpgzKeym1DMSwf/AFB79esUmk0mpQXn1CnYsXuxsrbu6QJnxfEmkNcOBanuIcA/9wE2uh7Fu0O8sfA693SJfCLb2P1H0+zFk6p3DF076lx8nESAy2O9x1Ysfr9mAy/i36/Q+TiF5bhvLX6GGV8TWHLo4t4FvKANbWLX8j9R9YBOXebeX/UA6FtH8d2gp2bV9fp6wDu+r/8AL+kBhu3K/rATqGgq68h6N8oB2fl/z6xAsE/YjfT+I0ADAMGAYBvnBHnb78oHyg/K335wGT59Pvzgp279PL6wBttbXz/iCBp36+X09YDc7/d/vxhlC5ex5eOn3yhRppy9bffKH/VuOfiL+PrAY63tb0t5+sMB2XsH1Hfr4ekBIva+Xyy+npDSxdLXL9nx7Pj/ALooW9JtZ/m2n3z7or+trhu10cX8fXvibZdd/TXx9IsoXW9j+nx0/bEGldoNc068spv0o/290aWOwwqNXZu2oy/u9e+GT2g9smg3y6afHr+7uhpeku9Ar7V+Yz/t08O+KBMNphKqzULuW+LPs/L93dFpnaNWyPy3Vbssg2+HtFr5Tu7TfJMZNAqG5/u93pfnyy90dA/MXSWIl/mudcrzLXz9kNf3g3MAsl/dZqRc0AqzXLnln7Fzs2kKleQ0kSRX+pea1g4BOTU/5x0ispqpAatRHbc2uoCx/QcxfkRpCrmAS3Wcd5hYhS8tgTdQBJXZv/rOt4ChUKp1Pu1JF5pUq+YA9kFq9Q3do5gpWMRAJeYUOJ1RZ6SQu4dkBgTrkPKK8SWxq1iYkM0oKUKLsk6MkIGQ0vdQG8NLPZZbS8EkyK1VFNJqTYM6y6wdWUC1gIK5ZiwEy8R57qLMtTgZXl3DuSXbrbWz8WSEzMSYJwCwMqzZV2XcEJSwKWFrjkIrwTlEsyZgkPNIzTDmVlZdkgFIBpY21/UWnLWkpnYLyDUAapjGgk+6DJFKnALObIPK4Yk3NTysIHBrzBJAISzNUlTLdtA/SJcI/usNVIqLpUoXVYE6CoEMkW1BHU9KlDGWHadhvi1igrodUzs6KS4CnZ1A72gCKpAmOpRZlJUCKaiEg2NRSp3Yi1toDjQRQSh05g4KhoxpY20u/eIMwZpnwqAvoxNgpuTuW/iHnKJR7w1e8sQoHY1OQDrlI7jGnhisG6QlNLM4GWh9wwsX3tq0REQMyNlML7O5pNttAT0PWIWpFt9ejBx36ecdAF0PdNJLbhLqqHf2iD1HWJsaA36tLdph8oBZoup7l9Rzf6EPCr1D3y28reRhlfHTYcjrTUG8Xp+cK18v6S7/AOW7eDxQuyX0c+j+kKRY8nHfu3rDo1S2r+Gtonbx/l/SIDzbRv8Aj1gDpe3/AD6QV6l9eXl6XgEaPa3nr62gFHnGP2IPyvr5ffjA+3+/u0Bj9iB8oJ+zAPnAH5wR528vvSB8ukH5W89P5gCnztp5/wAwU7b308vrA+Vjfnr/ABBA02v2vL6QA21bp6/fOKHVXw9PHTw9ITbTx9Ic/F8XXx18YA7/AKcvnl/3a+MMjVHw/wB37jm8NP2wqf8AVl8svpp4Q8rVHxf2/uOX1/dAKezpvrzsLeGv7osr+p8X91+f+7074iBl1fMbcrC/jp+2Lq/qbX7HK5/9dP3cngGldob5Nb2ya/s0/b3CGk/0rYjr7P7vy+86/vHWNKF/0+67N82QOP3dvx5tD8LrJAVhkr1uz1fmeHZ/YesAqz7uY6684DuWdle8L6vp/AjqmHNMcukS3wXUKQ6Wlm1sMkKLfoLs5bnqGFMIGHnA1VcMfd2BuDfruzB+5R97OANKwg++dVyCmqZYOBNBYN/5RsSYAcOS8hl0JKSTKdTr7YVZmJmjKHL3A0AdOHW8oGVMHDvNYkzF5iwa6QS0u5L2GIDvHRIKcThwc0wy3E2o0peqhRBFxJIFT/8AjI0TdJ0xIlSzOJ4l5qqSmasFIFNSCVoJOI4IsGpcPUWKoVCvicN5C02VMKyARWykCkOhS1MoAPZJGjmGDY6BU8/CccRiZKsMqTNulyEpATU+qCpnDG/4mCkcTjTsdAmJSmWiYXlrJVSvMkhCUJCpbBw6wORigVviD2b2UqPC43vKKKilqWrK3m1t2TUzWijz5qktIx6uIJUWMuY+Rx7kuklS6iVUuCBMF81j+IKUJc32iaJ/vgE0TQWmZnX2SEpKQQA1+lMdv4XWpHDezTRISZygpMycl1zRT7xmTiIoKUBIGoUN3jk4eYgyp54WqT7xD4k5AJlmoplpUQgBQIcgkkgdC8GnFWd1Pw+AkiUJiawghJlhrkKSopUpTMwJ3aI8IT7igtLNRKCpJUS5C2DAqqSAEsNQ2oJjpm//ACJwDjiBLUTMK04ZmUDFWAUgBKwZlJJZ1p/UGiLzeGrdU0hLKSpJQ9ZEt6QymV2mI0bUGA86X+UTLyjES9ak3sqhiQBbO/eNtGnNVOpcEA1OzHOkKZ9M2nTrBnn3QM1j7wsUFGjCtylw70N3HZofjgap1bfDTSzu4pqa7UO779YI50A1oay6Ryaq5SeTU0vtrHMQKEu+p00pt83f7aOogOh/y8MszVUut/GurwbZ452VQnRqzr+pkuO5mgBO1XV2qjppU5fwZ/IQkwXzfoDN/ly+jxQiy6ew+p1pqse/QeJ5wg1NN8pf/Tm8rt3CAXZNVkub763++sTDt0cebH/vyiiBdLXL6HR3sPGJgBtb+nP6ecBiNWuOfRxfzt4wG5XsfX6awy9S9jy68vvlAPlbz/nSAUbb9PvnAhuW3X75Qu2n39/SAx8unpAgnffrAMAfn1g/P00/iB8ukH5eun8wBHnY25a/zDJ23v2fTx6Qvytrz1+ukMnba/a8dfCAA018PDWKH4vhv2fHTwie2m+vhpFFfF8V+15/XXwgGSLn4cvnYfXWHldpF6T+rxVf/b4QnN82UeFh9OzDy9UPmDHLyDqt4drxgFHZGxqN78k2/br+6LTbGY9zV2h3qcfu1/byeJp7A3FZy76Jfuq0/ZFlaTabJqGU6i6mP7ez+/rAUSGVmucIMq+XIkhVh8PY8H1DQ8hvcVJxElXZGrVkGX3vmb//AEHOBIIdVNhgupBe4pS4Hefe9wfaLfhwJXw4QqhdW7sVVll8iCGltuUEbwE1n3K6lCb71gqo2VTdZqDssBhzwz+kP3ziKuIJVVLEse5qUFISVJpRdLAySQ7OMrfEW4pRGEsoUZJxA7qXmS1kAgayyCS+tYJ7If0ln33FBzKnBKnm4hCSoKAmKFKXTjOWuRnp0VYqvBEvIpmNKMlZPDVrqWkBeIlgKSqcyqTYsoN2RC/hi1GVLPDThwp9oZRmT2rUAkoXUlABRLCiCCLVvepg8qan2jhwokz8FJTxGJ7sKoJlTVOgkpkigKU9sFVjSXXiZyBK4f2sq4oGaukyp7qEsFFcolSVVKUTUA4ICtc9gdK0k8Z7NVwywoVKXOCRh1sqSnKnDWpdK6So2lqDsC/Vij2xq/8AGjh//k4ycEzcCvGujs4WWupqmW20D8XmTAjiva544lGOkITKnpdM7O0y4Vhy8MLRQU6kD4Xi02apj7x+BHBJPs4nS8YSylJSgppKhME4pmldDUupqTTAcSimrghxdc+Yo5Vy5yFDBMxkylMlWItMzEUQFA0rSHcikfik2ZgTDxkwTz7SyDJnSi0ylVa1KSlYShSWpBAcpswBft/A5kxuE9lWJUozV1omzZRWqaKRMUkEJUtCpWGhIQHqSoa3Pn8DNSOHnexPL99LEz2ibw5qlmsygkzEoTUCFFQudCLBUBXjahj1kHhRw8splpXJxhLOHgJUA60qSVS6yoNZX6kvz8IFPw9DCRhLKgpUozaXmY1NgskgKppA23Co65pT7RxeE/tYlrrUtUrAK3A4kisABJJXRUdxuUtFgZ/ChZJ4nDRTSZeDW5MgEoylF5dVNtd6oDyEAmSMH/zAHEMvtUnDAqysxW/hs0JxATVxGG551N2cRDkPd66We7E7xXigMGXjH+oukSsI5GTWTQaQpwlvHamD+JIVVxGKyTWGCabrqsDTcporLncDcwRyoHvE03mYdxamqhTDuopPJ3GkchApQ5Luf9NmPe9XkI7Zgul8qMEsWFRTmub6lbp7raXjlD0oswrVmP6mQ4fkBSf3GAWeLzKrLr7I0dzUOgEIvXNlyBgP8gp/1WfvMMvRdIdNQzEXbM3cVB37owF1Nmya8sof/TcDugJ/ofKOe7VFz1a/lCfDo19fDT75Q6dUNmPLrUcvjY/uibW1e+nhrAYjVr9fHXx9YHzt6enpDK+Lb+2/PTw68oXflb09fWAHLfp6eMLtr984YbbdfHXwhdoAnf6QsMd9zzgGAPPfrB+fpp/EA77dPvlBO+32P5gD87acremsEbb/ANvjp49OcAeVtfD19YKdRt/d46+HpAEaa76ev3yhj8TZb9nz8208YQaab6+VvD1h1/E+Yv2vN/PXwgHTqWy5Bbno/e/ah5GqWyqY3OhOb6hkwijrVmyhiNrJbyGWHHwVXTSWA1Adf0LqbryMBkMydlVnNs2Vu6kuf3Rad/Vq7VeoFjdTpt+qyh/kMTlvQk6prOXd2Q99qg3PsmKsaZtF0VpsRcdulXgHSds4HKAurtms5sFJTMFTA0JKVFrtTkfmp9Ypw7Pw2ImpBdiCXCMRYoIa5Sp1tqQttwQkoh5mGMuA6panenJUBbZfvHGyHO4i34b2+HwlMt1OhRLKU6wWGhExDSwHckEcjALMW0glasYY6mUFqBSoJTWSVpciamlnH9EnYv6XErb2p1iZJoSBLxSFIFQEoZkmkyXCFBiHNPxOODhlgyjhTDIJm3BmqAUm1DKpAOEaiX/8iTHoKWDO4ygmRPAIUvFKUkhYTNSGS6DMUXSCSwdL3eCr8GtXuiib/hhwyyrhTONZRSszUUgAFUwha0qAsFJLZWg/gq5hlSPYpw4YniSFCbPSKpoopmdlIWhKVBNLFi+tQYImAcVJClEcSJKSOIxhhYmE8qcQUElKEBCVKqZ5ZUdCFS4iainhRxgXxAK1MqTOSfc1h5RIQqtdZWoJCgQJgvmTTA/DT0UcWeDCuGIWkETp0sAySpXuU1ISErrCFUlRLIN8pq7FTf8AGLpJ9uwCcczZXs5miSDMmAFAAQqVWEqKimpSSwSQyfjE+YZXEDjZqeI/xKQnAnSnE5luslKVUyygKACkuSAzUmL8ROLTAtQVwA4SW0pMyR7SJRwzJSR2wtM0ylKJFLVHQpBDnStBm8COKqmTjThqkzJRliWZqhKSvDBC1CaJlVJBpIHaBaP4hNUeHJ45YmH2g4Z4ZfDnOADOKzLBRcYdL3sSLO/f+ErW3B+zKSjh3mGYmaqQZxUCRPKHAWoKlBIThjUEWU5jzuDI9nV7CKRjyxM9qPDF7KMjDxQEO+LU1+zs8B08fUPahNpHC4UoITLMjHpeX7OFge8BpArr6/FTHNwqS8gopTwvs8x1LwcfCqmY5Hx1OZlATZqf74rMCDO47BCzxNKsQzBJwfzE+0FOJbtdioO39zQgSPaZFbq4sSkhKEJl4GLS8hLpNNBRhlQSKSVKvdUUeVJSoyZY4dIPvy5mCV+ZSmlIqLBNLuX11YARzz6X4jCKlgntqH9PFTnuSSoroDm7KO5t0cXLGFJ9oJArWaZKZVpRoqUQghIWVAgEh2TewS6/iKV/4nFaX778tITeZUctmJQlJUXO4TuqCOaaGmfrXhFwwpCsIggNqEoDsNw0cyR+W5qLnKOTpYvzUahzZIPKOueM1hhowAxIDqTRZ+ZWpksNi2gJjnkj8psmcvMPN0v0AQGP7iYCE0WW7JNfYAYPme2wTo390BWqvgyC3OyW8VWVyuYBAoLA9oZuVlMP3XP7IaZ2lPnNPa2Gjnw7PLTaAmBdPwW7X7jm8NLfpiZ7OjX18Bb75xQapfPbTlc5fHW36omdBd7m3Kwv4+kBlaq3v2r89fHrzhT529PT0hlbtYP2fPzbrAG7WtpzsH89YBTs9+njp0/7gHTX75/fKGTqGt16vr0/6hIAnflyhYZW/N9YBgD8+vn9fSDz39NP4gHy6ffL1g89vsW9fCAPzt5W9PSGTtuOXibevjCj/Tbzt6+sMjUNY/q8dfTwgMNBffTyv46eEOdFNYOMp1+JvLR+sINub6+X018YaYdXzF9Rpu/nYv06wFE/FTly3B37LgPrfN4dIeR2k0WVSp30UWVYP+pLJbnCzdTUaiwYi/6WJ5hg3eYY/BXdNBZtQM7P3KctyHdAGQ2RjSuvtGyQMtJfakuT3jrFJre9rBTMq0AtqqpDDrSRtkPSAh6JZUHl4irA5vgqT0cUt/MMlJw5tLKQFouQQQfeUq1taoEaZh0MB1TvzV4qqV4QpmJdiqlBCyRchaHS43WDzikln4YTezSaJiSXCSuZSVDfDmOogMWtyiUsh5pliqXhOpCiXCakEgFtULKVOLEJJIYkRf8AD1F5OEXNK65KiplFl1gBmOJLAQGzPbUAkDOW0kYzz0462WmaQoEBBmAqWkuJgoIcAgyyeYPpcdNUBxNczHk5AlKZuZBciUplJUZYQiqWQzOoJ1YjzeBXkBkTcFWMCUqmsFCxlqekJVhmt6tK0m7lu3HFfFGU/DzrhVU0BBTW0yUmpKaFKXSoJUTlQpL8w7eHnEU0zAeE9lUTw5nIxcMpKpiGYGszKpoWEtSQpmFMN+CTZtHDexzEyXnkKROmyiVThTnDhNcsyyhDJS7hQ1IiSOIHtSXVTxgkgifiy8HFwakzDlYJwqQVVU1ZmZxE5k1BPCe2BcxRNlyZssjAxFBKCEJVWsTMQkJUFUqSHchoDwU9GFxJ4F5DzEBQ4ibIYySV0JSZqEpCwpLkEksLGyn7Zi0+1zyhxx4lKqmLVK9nM6hp6hUkJCFIxaCo0uQzApiH4lOmGVN9vWJx9pyHh5nD/m0qxFLMsEUlLMFAF02ZlRfipiqZ2IUngvZ5QSmWeG9pEn3Z4YKb3gW5l11ZWrbVEAqCgzuCx61cVSjDwjIwPzFYAVh2Oft0Hs/3VRy8cXkJ9uIbHWZfso4U7JxzMwSEP+VS97q2ju4FSgOGwSkcJhzSvF9n9opBme0mX/Veh6MPpvVHJwEomQBwKK/8QnE9pRwxZTHBCBMdF/e1EXsl2DQVb8UTM/xeOEokZAgykyDNKgQZAXSoTFAywVKxCLpc5miMmWThlAp4P2ZYMxSJOPhkTBNUCc9YmGYlKUlmYaFRgLloMzjTw1c2caqhNlyygS8VJmrTWpVahMCKakg0qJ7TQqkAcSisFfFiSBgply8ETBKIQhwoJow6SUJTTUSlwCWqPO4ZKqJPs6AoiaolcxEtsRkZGNSUywkJJJVckkswjlmBDTzKrnOse8Un+nUSFgEklajSHIDAm2YtbiUCmR7SVIDqNEtCARKJScQpBAQtRrDlJUyEliAH34gZlM0zUpkgz/ykpSDXncC4KkoBZyWdfMwHPxSWmqq95MwmygUpVhAECmzSwDoGdA2EQZjJqz3tLHKqwPIrL9WY7iLzDddAwpeCA6hmUmhIH7phZwNlHUAxLhxmk4YoIJJmKsyqrq3ACAx5u53AAcjHDOYNUMvMsc3cmwv+vvgzPjbIGGU6kOnL3ntcrQgaiyTVUL7AMWS25Nzf9I6w3E9qZUa1frGj1B1PuLFPK/QQCSzcU5MpcnftOen6bcucSGzBi+u21uVr+cWV8NWbLYD4dWB5XZR7+bxM6JcuHNhqNHPj/tiBVm53L9rnq/e+vhAV1uWDHlYfQWaCdDycW8272uPGBzawbTc6et2ihTs9/S5t0vfxjHS+nLy+/CMDytYv8/S0AdLF4DH5cvOA8YnzjK6wB57318/r6Qee/p19PGAfLp5/T1gnf4enjp6+EAf/ANW8rekMDo9w2nnb18YA/wBNvO3rBlm4ax/V539IAjQcn7O+3108IINlUlkuLFn+Jj4X84Es6bF+1sNPJtfGCveq6n1DNu+nO3lAVT8VAYU3BYvdNhzvfuEPI7QoGalVTsQcqnA/zJs2rlhsYSbqazUWsQzPa/UEOO8w6vgxOzRlKWJa9L82VYjVktygGkay6S02sXLU6ppU5sGLu/Q7mDMAaZW6F1DIAQKc1SGuQQaWBswO4EEPRLrDyq1adr4a09CzEP8Aq6wwqw5lLLRWnMQQQpl0kDYKFQLvoNwIDqnH3q8Q4cyiykvSpeXNlu0xBNxYlYNgbUlqD8OJmTJknJUbCpVC1ABzhzHci7JIYkXkhQ95hvMliVcKqBSipDdykLKbhwb7ExTg1XlUHEFKyuQVK/SrESBpnQCQpN36gQDLmjDSJ4xUmcshaZuawRiJdQNVQKCHYgud47uOmqpnYy/aZdaAlSZwdK2VhruFFKaK0FKki5A1AMcXAzFUpwJuGozk+7VNDKYDDXcJQsAlQIazizG1pM9LzjIJ4dehQuakJMsqzygVoSygoIISouyFakXD0E8SWsuvgxwzmTjSsZKCxKOzWFCaa6qKaRU1Lpiv4LOmAcN7KtCEGaquXOmSCszhSFFNaUKUkysNIoDuFDtM/IOI/wAQ4eXxeHaaZsrAMzDDq7FISqU+aspKlA9g2pLmSyrhvaajNy0LkqkmXhYihLChLBBUJmI9JBpYdoRBuCmIEmb7ESgGZLrHFL4Ugys5lUmaEorBC6hc9li1RjqWUmfxOFV7bQvEC8H2fEcDiWxDTR+ZSF203pjn49RMs+2kKJnqKFcL7KXWwxjMwcpsZdNV9Ws8dXGoVTPxQPZMKUJapaeHM+gUez4mkwkpCawsjQ70QAFPtHC41XtgQnDShMn2crqJ4cEy1BKUklFdIIYnQ1RycdIGBKHHPLGKsyxw0rh7oIQJpUJRQgKBEsJNz2gzUx2cJKUEyTKSPYxJmVzFy+HxxLOJjqSbzEqSSugJLWTq645fw2QsykDgZWMRPGJjyZBZbDDSlK1LCUKTVUQQ9IdgA5VPxmVMp4r2lCZMpUxNJlSpVSpoJKEEpKFTEGXWtRWe0kHtWMUylEZE08J7MRjKlIxCgpIUqp3CysqlhCVdnLo6okhEsq4k8LXPmKucSUlScKsFU0OtRWurDSFEJLLUWc5V4mWBxBMxJXxIlAYSZacITMJqHSqyUozUJSzppcXMVHPwCFe5HDIqUFqJXNlpYTMjpuVJQhKQlVROqibM0cRCGmUBU1Rmj3ikfDnYs5UVLJe7HLu9urikAGSOKdADtLloSCEODWQSKFrNQqIKmQksQEg8/EpWZRrSmUgznCEoYlTKcgKNSkywaRdhW2pMBPix7yZiZ5lDZWoSqkOMtqZYcAJDOgbC812MnFzgJcISwIFSiEFtCs3e5ZQPIRRX9UygUSqAHUM6k5QA+yphZRSnYm5SDE+HTnl4WVQSSVrAACnUSsO4ASNDq6H1YAILCsIOQEFdhuS11NuAGFz8RbeFV/UKcqP0ntNUGQ+5tUf8p5QEAUgJSSuq7izNZIG5Jd/DrGnnNMqNSyo5gRSTVdTjUHYf3PtcETrky5S5O9jU3J7pA7tzCI1TTZT6lm1DdA3PrDzTfPchAZtsuUdGcP47wqtE1XTcsGdnv3EtZ+UBMkX1d9fN+97QZmpqueY0e3paBenZn+bHxYP84J3bs8jqzj15QCq2e9rNtq3zvAOz6Ptrs/30gjpyu/deAnUNq/TwgBt0/mBGjHrAH59fP6+kHnv19YB8ukHnt08dPvlAEedvL+NIYHR7htH01/nxhR5W87esNL1DWPN+/wDiAINg+j9l77P3Pp4dIIdi1g4sWf4mPhfzECXqGsX7T2GjdzHeMd3uX2Zt308PIwFU/FQGDXBZ2dNhzYse4d8PIGYYYdVJcKuOyqoDm6Xbdyw0BKTdVV3OxDM9r21BD35kQ6vhr7NNikB9DS7asWB3ZJGogH4dnl0H3tY1al3FJvZnJBB5dbZVLLqdCquwApqb1J5gpITY/UXHwy6x7uo3AFTOKk6s4dwD+vkYdyJa2AUmsCu7hTKbW4CgDY/o/tgOmb+Yus4UwJ1TUAVWB7IyhaSo2yudkm1Jas0mv3RCQUzgT1w1qpBOVQAKhdkaEpLxQoCun3sugdpwpCaksb9kpUUpLOkuRoRD8OpjLKTipCVFUkqIbKqsAaBw6gtLtZ7giAotYMtInJKwZimmJmAqbLWk2ViHsqFw1WrKDdfFz1e8x1DiBUkCYial681JKqVKYoCgUqD6aFJjn4OYqlODMAJmB5SlAuq1CmIAmA3SWDjuVDcLPT70yDgWbDmTEFKkPdDzEpSSlQSaVOWBIJIMB34ppIUoTeEwU5QuTjolkgoToVpUiaUu4pZ/hIiv4dNX7n2dSTKClFcuaZBm1f1KAsCYypYSxl3d/iBjkRNGKSl5XFBJcrXLEkzKGX2khKUrSVsCaXPJQZpa0FcnFqTOFNC5WFhEVnDJosGU9RTsP1AwFOBQ8pfsVwZiMRPEjhjlFWFRi5CbzQoi/Z2JjpASZvEmQFHiiFVpmJkmS5WMajEJCwF9ipIYB+0ExycXdA9s1K1FB4dPDFxlxMQSilB0l0l311DN0celVM3HAEg0hC5aJJmlvyqiClcypAJVWXcOWUAIBlJHtEozAfbBLFMtMuVgGYB7lJKVhKUqSUFQSmklanIdTcvH8OnDkp415TKUUiTJkj3ZpqWoJUkBTgAFiSEmzJS95aFYacNAPCCUtJmqlysYJNQWxcqSsLUpKUhTMwuCSYfh0pQSkcLJE5lkqM6TLYLYMkCpSUIZIJUVXOrUiAf8TRMMub7RLTIlqmgjDlIrXMDkI1SZiAkqUVEs4B1N40KpXhywjhxKYzlShiFFLauwWtWSlJdlUuzmOeQhGcyQviJhV8cpwUf+QAKKlrJpFRCSAo2zWHFITirMwVTwGEtCE4YVSE0OlVhLA7KU6opeA34enPK9mQ6gSVTJqAyVauzlKUIACqiTdRLaCOBCEU5AqZMK7kpLMHYABVSyol7s1O727OITmle0igJSCmUhDKpdw4JFKll8xdTMWIpEcsxCsJNaUolleycylAF1XNSkoBYXABXzJgBxoGJNxTVNsBSBQFWcOksEoAKQlIZwNhdOIGaXjCwlilCAAQl1FKT+kqJqJLllvuBDl6ZplJaVYEqArKagyX2UogKIT+k3YGEkJZQwdQglSlAAAsSpYuyQAWB1dLhiQAEVBWGgKICCpTMLkskFTb2YC7agbwhdl0hpbgMWqZ3Sl99HLWy90FCU5AlLzCbgjLtSkD4t37x1hJpDqJLrKtQ1JualONXOjWuYgCN6NKbu36WU3J7gd4hZeqabKfdmd7eAtrBm9o16sGZtaQwPJgz725vCq+GvRttWc/N316bNATDNZ39P+YaZqX7T7Mzvfw7oxdg7M/zbz/mAdC3Z6s7bfY5QAVrfkGbutAOz6dG0f71gjpy37rwE6htevOKAdIEYRjAEefWD8+t4UwTvt09IBn8beWn00g8nvbR9Nf58YAPhbz/nWCg6NY3u+uvpaAYaB9H7L32fufTwhk6FrBxyfdj4X8+6Elm4axftPYaN3NGJ1cOfBmu/ppAWTqqiwa7s7OPm7X5eMPw4zCgOpi9Qt2TVpra438QDEptya7nZmZ7XtZiHvzMOodmuwpsw6ZSW1YsDvY7iApIZ0UZplQykZXcU94LsQeW4MZQFKnJSp2oAUxT380kaKO/MXABpRUGQ5zAZmcVDkSNQDe/IiC5oVYKFXbLuFMbAm7KF2UPhtoXDrUrOur3Kwk2FSQVWCk2umoOf07WBDNKVmlP7lTAibURsaF2DpuAkqHJ2d3gFgVt71AQBUSoFAcBJD9kgslrpuRdwYeVNagvipCVEy6lCkMawB8O6woONCdCICxKWAmpJdROIFapLVAgJOIQSSGUO1qQUt0cTOJK8cicah7yXMQXVmYlTGoKD2LKyg2Yg8nDzVUihYYr/ACVKBdVmU1qqhlJSxtcdmHkcRZeCrDSQHQuYg1JJ2KwELILa5r20MB2zF2AmKTNk4aQAlUnGQm1GjqBSopBCsuoFikxSSo0popVIFTpVgYqQe2Eg+8Q6Q4os5fUKEckmeK/dPKnMqqtSMMqYhSRWGSDmyrts5tDJ4hNSaipM9wQoGXhFTuhRKbIDs9Liz2vAdXDIJSRwgBFYK0z08OWsaCkTHSzFYJF+bDUykIUuZgAqmqepMxEooIcFdJWVYjLppdKSxJudObiSkBuJBBvSZKJBBSWcFMspSNEsb6mxFLV43Eb/ABAplkilUtEorKgLXBSZgpcklWoBN7EHmISJor/+SBTQJcvBCqWSl0qACKWdAQQSSCQ5afFSUigcSDLZylMqUhJCX7agFJpUSGqIJIRpZLq6qCQgnh6SMVUuXiMdRUXZZUVAIB0tcEmE4NJDezS8QByVTJKcitdipKEgAGoln5NAW4tKjL99LEqWpdqZWZagC1LkVpSDq7BxuYhhmiYZaAmSBTiqTmKbCkF6UqWdUpuyiHpBMc0hKP6SVTphIdKpRYgPcUTCpZJI/SzbvZp8tNSysHGemlKUiW+hDpVYJAYJSLFIDiArwstImD2ZJNIJqmJ7BuStqqUhIY1K3BLCwjglS0ZRLSpcwkOmk09EhjUsnfRmGrlrcSGUn2hNDIBShKMzXYGoukqcqKlEnMCxsIlNSaJdaQhBJzUElRFipiXUAGAuA5O5VALxbVTDMLzamygU1A5nILAAApASG7gA44hOYCcKWlilKQA1iUgucrkhRJuyid4xehdCfdVAVKAqZyUofRz2iB+nkIWXYqwg4CC5UNA2ZQ2TuATfQ2JAEE1g0y67IdTEAVHs1K67AXbKRzhb0FhkqHe7KID72clunSDKAqRQHWTdJTld8o1v1e122cyJGrmt/BruX5u3zgCB2qNKbuA7WBbk5tzvAli4p16gM9732ZteRgztTUGVyADA2DdAB4v5wqtqtGswuzn13O3hFCACzO/23rGXqX7T9G3fT0jHQPo5u3c/pAOhbsv0fdvXygMoXvq23cG+UA7Po23JzBbVtG/49YA6fP75QAPX70gQR01hTAN9vG579YBgnd7dIAg+NvLT6aQQdHvbTlr/ADAHlbz/AJ1gpPK1tX7/AK6QBB0fR9N9n7n59IN2LFg45Pux+v20BB0axfV7bMejRi19z0ZmgKJ+Kjstd2dnHq1x9HhpQvkDmku46Gpr3s5G/iISZqarnozP4WYjcRQ7V2FIZh0y9/I/8iAaULppzLKhlIsS4bvBdiO/nBUQynVSXugA3H/8nZXMdYVrJqFKCTmAuz33u17a37oJJpJpcVdvN2uV9QRsQ9rNdwup6l3wVAHKCoAm1SOaX1Y2s3KDJXmlscFYAOJUoXZ0rsHS9gSC27C8SKgKtZqaQAp1CnSkhxZmpbS7cjDpW1DnEQAcgUQUu5ULg0sczgEb3uIA1AgBQIVV+YFWZ7uADUxcukjVr2i/EzXK8Y4iiQy5a0HMHuSAQurW7Kt3iOeWshDBQKa3wyq9VrtYmoWdPJi1oohdl4RoQQKkzFyy42asAKKTyFQe28BeavQTFBcuhISZZlYgSGpe1TpsKV9waxgpKsMNSqQCbHBxQCcwDvMQTchst3veIyZgqGHkWxCgsy6CdCBiMljc0q5M5LQoUlwXInBVjkwyXDFwQEjmGKTzAeA7OEQWUOHAWlwVCaiSSG0ISsqpDWKkl7Xa0T4VAq9wlUxau0hcpCg2ppcqxC7NlSWctynxUsORPBSsXGHLlM3IhJSE7MoPbbSG4lKiE46QhBulSJUt1FtXBTiBjrV84ArArJIPtALYYlIw30ZwrRvgCNbPDcVLzD2hKpRAyoRJSLbEhSklBUXuQSwBZmeebCLS/cu2LhCpnamp2qf4QXZw7QeHQ1WDLMwAElS5TUWLqZKylIA3U43YQDzpaihAmyxKlku6ZWZZA7QrU6gH2ZIq5mFpJlqolnCdsRSDUz2S4JSCbEpTfW5DxHh5SXThJVNWblJlqa2woXUs+XjssxIuVH3tTBIQyRe7kEAJGgSB5AXB5EtlHATXSkkrUhgnV5gFTJAGhVuHYFgOaTKS6KAZiybopLdEgAhSibvpsL3ivGS85xU4ZSkUoSgvpZJcuHdypRJYvewiakFpYWAhBfNSolV7quXVyABA10uYCc5nUVH3lRFgKdbkkWZ7AAeTB24lOY4goISGSlO7CkFzbWokkm53MKxoLJyVAVkX3ZL6C1yBy6QAlivDFYCbkp0FnUA9twCeY0JgMoWQFilF2IGYh7q1ubMNBl6GJ3o0FNQu13YsH6B9OYfaGlDMmgVK1IIs+wbdgHO22gvIANqan0bbv5vAM3apDpbUi4Djyc/XvhUa5blruN2LnwG/SGmi6qsqn0As76dAA4hV7VWtZh0t56udj3QCpFw1zya3QQFb838OsE7PpzA8+/76wC7aWf53tAZepex6ffKAdn5Wgtq1x1F9R5QO7l/MADs+kYAxh01gBusQHbTxg89+sAwTu9ukUH528tP4jcnv05a+t4z+FvP71gpPK1tfP6i0Bn0fR9H7n7nhnLHk/R3vf7/4hUG4bV9Xt0PRo1r8/BmgKD4qdOrOzj5u1xz6w0oaUhyxdx0v3tqO7pCL1NWvRmfw+ohiNKrWsw6WdvJ4B5abppzKq7JFiXsNbg6c9YymZWZr9nNcXv4Hnz3vApslxSl+0xdnv3t5/KNsbb9q+vK+ri97/OArVmVfCLF0gqD6OjmObG1mfSDJXmRScJQ+OogO1jpkcEB3a72DxMm5+MMAFOq2jG48G/6MMF9mo1pAOUKOXVwHBpY30I77wDBYa4ZVT1hVmfkASWINwfAtFZ8zMvEzrOikKQz71UhlPZy4L3veI1GjtApqfDqDva4BvcWccr6CKBXboISkgOlakEnkRUAFKB3SHv1MA8xT04qgpNLAoMsrAaxU2YtYUrILBnFo2agFgZVTaSsQXuHutL3IDt33hJBzJw7KILhdFPUCuygdQCH01LGETTYh8SrcIo6F3AHJilurWAdEhCs4lAKQA6iuVLcf3MSqgWaoH0gcNLzDBSZiiHKVSknbYBRK+9gfnCcRLzKxQUrA0TLQB3EApCO8A90GckmjFTQkhwUykur+5nSFd7wClId74tTU4aaH5OFf/kJ6RXiUAlWKnDUEilCZbNyBClApO7lz32ERY4fY93V26M3+V3p6sL9Wgy0MJmGitIF1FBFI/UwUQnvL+EBSZLJoE1IlpIJCsNTq5qzHPyswv1MTD4ZaXkqaspU+7JckpHNhe2pEaQgBScMYiiLooU3+UUkFXVm8YkUBg5z1aUlm5uGboB8twdCGKxLTiAJOYpUKbXWA7J5Aq6FgWZJSRUigYijqilTPsmxBV9i8HiE3WFjDIAZASrVgwvccyVF++ApN0hQoBT2glTkXdWrqfSzC214CRZnfM+jWbcuLXOgHys7TxmVWKCGZISdbMLm1rly/iYUPSMoartMdW7L6dbB9OkYjtU5h+og2Di4vZza/PnAZY7NQpFOoFyHN9bkmz6WhL0hxZ+029rP0fbn3QyBcU5i2hB1b5sL8rchdEgWbXkx02876QGaymDp5tcB7dxP3vAA1a9ruOlz4QVDXZT6Nbr3NAUL3DFht0DeerwAQLhrnkR5DrC28fSGI0ew5ts+vXl4QDp0fX7+7wGVqXsX8IB68v4jc2uIw6cv5gAesFIOwHy9YA6QGG7wBEaDGiDK9B9BFJuie71VAjRQV9lPer6iMOz4+gjRoBZOh++cCVqfGNGiCn/PoI6T2Jnej/dGjRRXgP6v/ANKv/ZEN+Afnyu9X/oqDGgOXg/zEf50/UQ/G/mzP8yv/AGMaNEgH8R7XgPoImrs/t9TAjQE+H0ifDamNGgMO3B4jtDwjRoBuI/5+hhz8P7fSNGihVb95+sFevgPoIMaGhTon931EIdP3D6GNGgAd+4wx7Q740aFCZ08Ix3740aAWMI0aAG8Yxo0AFQ0aNC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data:image/jpeg;base64,/9j/4AAQSkZJRgABAQAAAQABAAD/2wCEAAkGBxQSEhUUExQWFhQWFh0YFxgYGBocGBsYGhoaGiEYFxwYHSggGBolHhcaIjEhJSkrLi4uGB8zODMsNygtLisBCgoKDQwNFA8PFCwcHBwsLCwsLCwsLCwsLCwsLCwsLCwsLCwsLCwsLCwsLCwsLCwsLCwsLCwsLCwsLCwsLCwsK//AABEIALEBHAMBIgACEQEDEQH/xAAaAAADAQEBAQAAAAAAAAAAAAABAgMABAUH/8QAQBAAAQIEBAMFBgUCBgIDAQEAAQIRAAMSIRMiMUEEUWEycYGRwRQjQqGx8AUzUoLxQ2IkcpLC0eFTsjRzouJj/8QAFQEBAQAAAAAAAAAAAAAAAAAAAAH/xAAXEQEAAwAAAAAAAAAAAAAAAAAAAUFR/9oADAMBAAIRAxEAPwD4j843zjfKN8rRQRtv0jD7EYbbdfP+Iw279fL6esBjvsX+/vrDK1L2P8QNjvf/AJ+/CC2rXDa+Iv6eMAeT2t/z9YI0D2D677OfCMnUNe3ofp6QUDstcvp42Hj6xQPhPJx6sPr5Q4+KnSm5PJxfxNvGEaxvd/sxReqqrFtBzcW8B9IDShdNOrG52LG/SkX8ICWYMKjVp5MPH0h901WFOg7if/0fr3QUjKlzSK9b9HV+3/nrAZeq3NRfq27q6tpyvDqF7/oGS/IMk9PisducLsthSlxuX3ZHV9eWXuiye0aSzI/MJPIOrx7Ng+bnAIkdh1Uh9A769rcX7Nz8PKA+Us0sVf33tpoSadf3d0Uki8thUX1va5ZIe1u0X58oClZSScU1c1sLa3Y5v9m8A262ysPzHVe4vZ+30G+4eClqkCyiU/muq2ua+yN3Hw90Vmm8yo1gAe6qVluGGjZNLH1goVdDKpTQTg1LuLunRs7OHL5u5w51KFKSr3zqLZl20y3ALq9O+GnFsSpYmJB7LqteyrhgB2bWzNDyVOlJQsSM7ElamJsynANkvva/Uxq0+9oGCoG5Kjo7GXYWJLFv7DAI/JWWh8OouzXGjEvm57xOTeihVDk2KtTa+jEGwY8jzi5PvGJaZR+bWWeh69NCLP1fWJqb3eI630UFfC7U3FyC5b+4DlAc9iFUug1CxVte3OzfbRpgzKeym1DMSwf/AFB79esUmk0mpQXn1CnYsXuxsrbu6QJnxfEmkNcOBanuIcA/9wE2uh7Fu0O8sfA693SJfCLb2P1H0+zFk6p3DF076lx8nESAy2O9x1Ysfr9mAy/i36/Q+TiF5bhvLX6GGV8TWHLo4t4FvKANbWLX8j9R9YBOXebeX/UA6FtH8d2gp2bV9fp6wDu+r/8AL+kBhu3K/rATqGgq68h6N8oB2fl/z6xAsE/YjfT+I0ADAMGAYBvnBHnb78oHyg/K335wGT59Pvzgp279PL6wBttbXz/iCBp36+X09YDc7/d/vxhlC5ex5eOn3yhRppy9bffKH/VuOfiL+PrAY63tb0t5+sMB2XsH1Hfr4ekBIva+Xyy+npDSxdLXL9nx7Pj/ALooW9JtZ/m2n3z7or+trhu10cX8fXvibZdd/TXx9IsoXW9j+nx0/bEGldoNc068spv0o/290aWOwwqNXZu2oy/u9e+GT2g9smg3y6afHr+7uhpeku9Ar7V+Yz/t08O+KBMNphKqzULuW+LPs/L93dFpnaNWyPy3Vbssg2+HtFr5Tu7TfJMZNAqG5/u93pfnyy90dA/MXSWIl/mudcrzLXz9kNf3g3MAsl/dZqRc0AqzXLnln7Fzs2kKleQ0kSRX+pea1g4BOTU/5x0ispqpAatRHbc2uoCx/QcxfkRpCrmAS3Wcd5hYhS8tgTdQBJXZv/rOt4ChUKp1Pu1JF5pUq+YA9kFq9Q3do5gpWMRAJeYUOJ1RZ6SQu4dkBgTrkPKK8SWxq1iYkM0oKUKLsk6MkIGQ0vdQG8NLPZZbS8EkyK1VFNJqTYM6y6wdWUC1gIK5ZiwEy8R57qLMtTgZXl3DuSXbrbWz8WSEzMSYJwCwMqzZV2XcEJSwKWFrjkIrwTlEsyZgkPNIzTDmVlZdkgFIBpY21/UWnLWkpnYLyDUAapjGgk+6DJFKnALObIPK4Yk3NTysIHBrzBJAISzNUlTLdtA/SJcI/usNVIqLpUoXVYE6CoEMkW1BHU9KlDGWHadhvi1igrodUzs6KS4CnZ1A72gCKpAmOpRZlJUCKaiEg2NRSp3Yi1toDjQRQSh05g4KhoxpY20u/eIMwZpnwqAvoxNgpuTuW/iHnKJR7w1e8sQoHY1OQDrlI7jGnhisG6QlNLM4GWh9wwsX3tq0REQMyNlML7O5pNttAT0PWIWpFt9ejBx36ecdAF0PdNJLbhLqqHf2iD1HWJsaA36tLdph8oBZoup7l9Rzf6EPCr1D3y28reRhlfHTYcjrTUG8Xp+cK18v6S7/AOW7eDxQuyX0c+j+kKRY8nHfu3rDo1S2r+Gtonbx/l/SIDzbRv8Aj1gDpe3/AD6QV6l9eXl6XgEaPa3nr62gFHnGP2IPyvr5ffjA+3+/u0Bj9iB8oJ+zAPnAH5wR528vvSB8ukH5W89P5gCnztp5/wAwU7b308vrA+Vjfnr/ABBA02v2vL6QA21bp6/fOKHVXw9PHTw9ITbTx9Ic/F8XXx18YA7/AKcvnl/3a+MMjVHw/wB37jm8NP2wqf8AVl8svpp4Q8rVHxf2/uOX1/dAKezpvrzsLeGv7osr+p8X91+f+7074iBl1fMbcrC/jp+2Lq/qbX7HK5/9dP3cngGldob5Nb2ya/s0/b3CGk/0rYjr7P7vy+86/vHWNKF/0+67N82QOP3dvx5tD8LrJAVhkr1uz1fmeHZ/YesAqz7uY6684DuWdle8L6vp/AjqmHNMcukS3wXUKQ6Wlm1sMkKLfoLs5bnqGFMIGHnA1VcMfd2BuDfruzB+5R97OANKwg++dVyCmqZYOBNBYN/5RsSYAcOS8hl0JKSTKdTr7YVZmJmjKHL3A0AdOHW8oGVMHDvNYkzF5iwa6QS0u5L2GIDvHRIKcThwc0wy3E2o0peqhRBFxJIFT/8AjI0TdJ0xIlSzOJ4l5qqSmasFIFNSCVoJOI4IsGpcPUWKoVCvicN5C02VMKyARWykCkOhS1MoAPZJGjmGDY6BU8/CccRiZKsMqTNulyEpATU+qCpnDG/4mCkcTjTsdAmJSmWiYXlrJVSvMkhCUJCpbBw6wORigVviD2b2UqPC43vKKKilqWrK3m1t2TUzWijz5qktIx6uIJUWMuY+Rx7kuklS6iVUuCBMF81j+IKUJc32iaJ/vgE0TQWmZnX2SEpKQQA1+lMdv4XWpHDezTRISZygpMycl1zRT7xmTiIoKUBIGoUN3jk4eYgyp54WqT7xD4k5AJlmoplpUQgBQIcgkkgdC8GnFWd1Pw+AkiUJiawghJlhrkKSopUpTMwJ3aI8IT7igtLNRKCpJUS5C2DAqqSAEsNQ2oJjpm//ACJwDjiBLUTMK04ZmUDFWAUgBKwZlJJZ1p/UGiLzeGrdU0hLKSpJQ9ZEt6QymV2mI0bUGA86X+UTLyjES9ak3sqhiQBbO/eNtGnNVOpcEA1OzHOkKZ9M2nTrBnn3QM1j7wsUFGjCtylw70N3HZofjgap1bfDTSzu4pqa7UO779YI50A1oay6Ryaq5SeTU0vtrHMQKEu+p00pt83f7aOogOh/y8MszVUut/GurwbZ452VQnRqzr+pkuO5mgBO1XV2qjppU5fwZ/IQkwXzfoDN/ly+jxQiy6ew+p1pqse/QeJ5wg1NN8pf/Tm8rt3CAXZNVkub763++sTDt0cebH/vyiiBdLXL6HR3sPGJgBtb+nP6ecBiNWuOfRxfzt4wG5XsfX6awy9S9jy68vvlAPlbz/nSAUbb9PvnAhuW3X75Qu2n39/SAx8unpAgnffrAMAfn1g/P00/iB8ukH5eun8wBHnY25a/zDJ23v2fTx6Qvytrz1+ukMnba/a8dfCAA018PDWKH4vhv2fHTwie2m+vhpFFfF8V+15/XXwgGSLn4cvnYfXWHldpF6T+rxVf/b4QnN82UeFh9OzDy9UPmDHLyDqt4drxgFHZGxqN78k2/br+6LTbGY9zV2h3qcfu1/byeJp7A3FZy76Jfuq0/ZFlaTabJqGU6i6mP7ez+/rAUSGVmucIMq+XIkhVh8PY8H1DQ8hvcVJxElXZGrVkGX3vmb//AEHOBIIdVNhgupBe4pS4Hefe9wfaLfhwJXw4QqhdW7sVVll8iCGltuUEbwE1n3K6lCb71gqo2VTdZqDssBhzwz+kP3ziKuIJVVLEse5qUFISVJpRdLAySQ7OMrfEW4pRGEsoUZJxA7qXmS1kAgayyCS+tYJ7If0ln33FBzKnBKnm4hCSoKAmKFKXTjOWuRnp0VYqvBEvIpmNKMlZPDVrqWkBeIlgKSqcyqTYsoN2RC/hi1GVLPDThwp9oZRmT2rUAkoXUlABRLCiCCLVvepg8qan2jhwokz8FJTxGJ7sKoJlTVOgkpkigKU9sFVjSXXiZyBK4f2sq4oGaukyp7qEsFFcolSVVKUTUA4ICtc9gdK0k8Z7NVwywoVKXOCRh1sqSnKnDWpdK6So2lqDsC/Vij2xq/8AGjh//k4ycEzcCvGujs4WWupqmW20D8XmTAjiva544lGOkITKnpdM7O0y4Vhy8MLRQU6kD4Xi02apj7x+BHBJPs4nS8YSylJSgppKhME4pmldDUupqTTAcSimrghxdc+Yo5Vy5yFDBMxkylMlWItMzEUQFA0rSHcikfik2ZgTDxkwTz7SyDJnSi0ylVa1KSlYShSWpBAcpswBft/A5kxuE9lWJUozV1omzZRWqaKRMUkEJUtCpWGhIQHqSoa3Pn8DNSOHnexPL99LEz2ibw5qlmsygkzEoTUCFFQudCLBUBXjahj1kHhRw8splpXJxhLOHgJUA60qSVS6yoNZX6kvz8IFPw9DCRhLKgpUozaXmY1NgskgKppA23Co65pT7RxeE/tYlrrUtUrAK3A4kisABJJXRUdxuUtFgZ/ChZJ4nDRTSZeDW5MgEoylF5dVNtd6oDyEAmSMH/zAHEMvtUnDAqysxW/hs0JxATVxGG551N2cRDkPd66We7E7xXigMGXjH+oukSsI5GTWTQaQpwlvHamD+JIVVxGKyTWGCabrqsDTcporLncDcwRyoHvE03mYdxamqhTDuopPJ3GkchApQ5Luf9NmPe9XkI7Zgul8qMEsWFRTmub6lbp7raXjlD0oswrVmP6mQ4fkBSf3GAWeLzKrLr7I0dzUOgEIvXNlyBgP8gp/1WfvMMvRdIdNQzEXbM3cVB37owF1Nmya8sof/TcDugJ/ofKOe7VFz1a/lCfDo19fDT75Q6dUNmPLrUcvjY/uibW1e+nhrAYjVr9fHXx9YHzt6enpDK+Lb+2/PTw68oXflb09fWAHLfp6eMLtr984YbbdfHXwhdoAnf6QsMd9zzgGAPPfrB+fpp/EA77dPvlBO+32P5gD87acremsEbb/ANvjp49OcAeVtfD19YKdRt/d46+HpAEaa76ev3yhj8TZb9nz8208YQaab6+VvD1h1/E+Yv2vN/PXwgHTqWy5Bbno/e/ah5GqWyqY3OhOb6hkwijrVmyhiNrJbyGWHHwVXTSWA1Adf0LqbryMBkMydlVnNs2Vu6kuf3Rad/Vq7VeoFjdTpt+qyh/kMTlvQk6prOXd2Q99qg3PsmKsaZtF0VpsRcdulXgHSds4HKAurtms5sFJTMFTA0JKVFrtTkfmp9Ypw7Pw2ImpBdiCXCMRYoIa5Sp1tqQttwQkoh5mGMuA6panenJUBbZfvHGyHO4i34b2+HwlMt1OhRLKU6wWGhExDSwHckEcjALMW0glasYY6mUFqBSoJTWSVpciamlnH9EnYv6XErb2p1iZJoSBLxSFIFQEoZkmkyXCFBiHNPxOODhlgyjhTDIJm3BmqAUm1DKpAOEaiX/8iTHoKWDO4ygmRPAIUvFKUkhYTNSGS6DMUXSCSwdL3eCr8GtXuiib/hhwyyrhTONZRSszUUgAFUwha0qAsFJLZWg/gq5hlSPYpw4YniSFCbPSKpoopmdlIWhKVBNLFi+tQYImAcVJClEcSJKSOIxhhYmE8qcQUElKEBCVKqZ5ZUdCFS4iainhRxgXxAK1MqTOSfc1h5RIQqtdZWoJCgQJgvmTTA/DT0UcWeDCuGIWkETp0sAySpXuU1ISErrCFUlRLIN8pq7FTf8AGLpJ9uwCcczZXs5miSDMmAFAAQqVWEqKimpSSwSQyfjE+YZXEDjZqeI/xKQnAnSnE5luslKVUyygKACkuSAzUmL8ROLTAtQVwA4SW0pMyR7SJRwzJSR2wtM0ylKJFLVHQpBDnStBm8COKqmTjThqkzJRliWZqhKSvDBC1CaJlVJBpIHaBaP4hNUeHJ45YmH2g4Z4ZfDnOADOKzLBRcYdL3sSLO/f+ErW3B+zKSjh3mGYmaqQZxUCRPKHAWoKlBIThjUEWU5jzuDI9nV7CKRjyxM9qPDF7KMjDxQEO+LU1+zs8B08fUPahNpHC4UoITLMjHpeX7OFge8BpArr6/FTHNwqS8gopTwvs8x1LwcfCqmY5Hx1OZlATZqf74rMCDO47BCzxNKsQzBJwfzE+0FOJbtdioO39zQgSPaZFbq4sSkhKEJl4GLS8hLpNNBRhlQSKSVKvdUUeVJSoyZY4dIPvy5mCV+ZSmlIqLBNLuX11YARzz6X4jCKlgntqH9PFTnuSSoroDm7KO5t0cXLGFJ9oJArWaZKZVpRoqUQghIWVAgEh2TewS6/iKV/4nFaX778tITeZUctmJQlJUXO4TuqCOaaGmfrXhFwwpCsIggNqEoDsNw0cyR+W5qLnKOTpYvzUahzZIPKOueM1hhowAxIDqTRZ+ZWpksNi2gJjnkj8psmcvMPN0v0AQGP7iYCE0WW7JNfYAYPme2wTo390BWqvgyC3OyW8VWVyuYBAoLA9oZuVlMP3XP7IaZ2lPnNPa2Gjnw7PLTaAmBdPwW7X7jm8NLfpiZ7OjX18Bb75xQapfPbTlc5fHW36omdBd7m3Kwv4+kBlaq3v2r89fHrzhT529PT0hlbtYP2fPzbrAG7WtpzsH89YBTs9+njp0/7gHTX75/fKGTqGt16vr0/6hIAnflyhYZW/N9YBgD8+vn9fSDz39NP4gHy6ffL1g89vsW9fCAPzt5W9PSGTtuOXibevjCj/Tbzt6+sMjUNY/q8dfTwgMNBffTyv46eEOdFNYOMp1+JvLR+sINub6+X018YaYdXzF9Rpu/nYv06wFE/FTly3B37LgPrfN4dIeR2k0WVSp30UWVYP+pLJbnCzdTUaiwYi/6WJ5hg3eYY/BXdNBZtQM7P3KctyHdAGQ2RjSuvtGyQMtJfakuT3jrFJre9rBTMq0AtqqpDDrSRtkPSAh6JZUHl4irA5vgqT0cUt/MMlJw5tLKQFouQQQfeUq1taoEaZh0MB1TvzV4qqV4QpmJdiqlBCyRchaHS43WDzikln4YTezSaJiSXCSuZSVDfDmOogMWtyiUsh5pliqXhOpCiXCakEgFtULKVOLEJJIYkRf8AD1F5OEXNK65KiplFl1gBmOJLAQGzPbUAkDOW0kYzz0462WmaQoEBBmAqWkuJgoIcAgyyeYPpcdNUBxNczHk5AlKZuZBciUplJUZYQiqWQzOoJ1YjzeBXkBkTcFWMCUqmsFCxlqekJVhmt6tK0m7lu3HFfFGU/DzrhVU0BBTW0yUmpKaFKXSoJUTlQpL8w7eHnEU0zAeE9lUTw5nIxcMpKpiGYGszKpoWEtSQpmFMN+CTZtHDexzEyXnkKROmyiVThTnDhNcsyyhDJS7hQ1IiSOIHtSXVTxgkgifiy8HFwakzDlYJwqQVVU1ZmZxE5k1BPCe2BcxRNlyZssjAxFBKCEJVWsTMQkJUFUqSHchoDwU9GFxJ4F5DzEBQ4ibIYySV0JSZqEpCwpLkEksLGyn7Zi0+1zyhxx4lKqmLVK9nM6hp6hUkJCFIxaCo0uQzApiH4lOmGVN9vWJx9pyHh5nD/m0qxFLMsEUlLMFAF02ZlRfipiqZ2IUngvZ5QSmWeG9pEn3Z4YKb3gW5l11ZWrbVEAqCgzuCx61cVSjDwjIwPzFYAVh2Oft0Hs/3VRy8cXkJ9uIbHWZfso4U7JxzMwSEP+VS97q2ju4FSgOGwSkcJhzSvF9n9opBme0mX/Veh6MPpvVHJwEomQBwKK/8QnE9pRwxZTHBCBMdF/e1EXsl2DQVb8UTM/xeOEokZAgykyDNKgQZAXSoTFAywVKxCLpc5miMmWThlAp4P2ZYMxSJOPhkTBNUCc9YmGYlKUlmYaFRgLloMzjTw1c2caqhNlyygS8VJmrTWpVahMCKakg0qJ7TQqkAcSisFfFiSBgply8ETBKIQhwoJow6SUJTTUSlwCWqPO4ZKqJPs6AoiaolcxEtsRkZGNSUywkJJJVckkswjlmBDTzKrnOse8Un+nUSFgEklajSHIDAm2YtbiUCmR7SVIDqNEtCARKJScQpBAQtRrDlJUyEliAH34gZlM0zUpkgz/ykpSDXncC4KkoBZyWdfMwHPxSWmqq95MwmygUpVhAECmzSwDoGdA2EQZjJqz3tLHKqwPIrL9WY7iLzDddAwpeCA6hmUmhIH7phZwNlHUAxLhxmk4YoIJJmKsyqrq3ACAx5u53AAcjHDOYNUMvMsc3cmwv+vvgzPjbIGGU6kOnL3ntcrQgaiyTVUL7AMWS25Nzf9I6w3E9qZUa1frGj1B1PuLFPK/QQCSzcU5MpcnftOen6bcucSGzBi+u21uVr+cWV8NWbLYD4dWB5XZR7+bxM6JcuHNhqNHPj/tiBVm53L9rnq/e+vhAV1uWDHlYfQWaCdDycW8272uPGBzawbTc6et2ihTs9/S5t0vfxjHS+nLy+/CMDytYv8/S0AdLF4DH5cvOA8YnzjK6wB57318/r6Qee/p19PGAfLp5/T1gnf4enjp6+EAf/ANW8rekMDo9w2nnb18YA/wBNvO3rBlm4ax/V539IAjQcn7O+3108IINlUlkuLFn+Jj4X84Es6bF+1sNPJtfGCveq6n1DNu+nO3lAVT8VAYU3BYvdNhzvfuEPI7QoGalVTsQcqnA/zJs2rlhsYSbqazUWsQzPa/UEOO8w6vgxOzRlKWJa9L82VYjVktygGkay6S02sXLU6ppU5sGLu/Q7mDMAaZW6F1DIAQKc1SGuQQaWBswO4EEPRLrDyq1adr4a09CzEP8Aq6wwqw5lLLRWnMQQQpl0kDYKFQLvoNwIDqnH3q8Q4cyiykvSpeXNlu0xBNxYlYNgbUlqD8OJmTJknJUbCpVC1ABzhzHci7JIYkXkhQ95hvMliVcKqBSipDdykLKbhwb7ExTg1XlUHEFKyuQVK/SrESBpnQCQpN36gQDLmjDSJ4xUmcshaZuawRiJdQNVQKCHYgud47uOmqpnYy/aZdaAlSZwdK2VhruFFKaK0FKki5A1AMcXAzFUpwJuGozk+7VNDKYDDXcJQsAlQIazizG1pM9LzjIJ4dehQuakJMsqzygVoSygoIISouyFakXD0E8SWsuvgxwzmTjSsZKCxKOzWFCaa6qKaRU1Lpiv4LOmAcN7KtCEGaquXOmSCszhSFFNaUKUkysNIoDuFDtM/IOI/wAQ4eXxeHaaZsrAMzDDq7FISqU+aspKlA9g2pLmSyrhvaajNy0LkqkmXhYihLChLBBUJmI9JBpYdoRBuCmIEmb7ESgGZLrHFL4Ugys5lUmaEorBC6hc9li1RjqWUmfxOFV7bQvEC8H2fEcDiWxDTR+ZSF203pjn49RMs+2kKJnqKFcL7KXWwxjMwcpsZdNV9Ws8dXGoVTPxQPZMKUJapaeHM+gUez4mkwkpCawsjQ70QAFPtHC41XtgQnDShMn2crqJ4cEy1BKUklFdIIYnQ1RycdIGBKHHPLGKsyxw0rh7oIQJpUJRQgKBEsJNz2gzUx2cJKUEyTKSPYxJmVzFy+HxxLOJjqSbzEqSSugJLWTq645fw2QsykDgZWMRPGJjyZBZbDDSlK1LCUKTVUQQ9IdgA5VPxmVMp4r2lCZMpUxNJlSpVSpoJKEEpKFTEGXWtRWe0kHtWMUylEZE08J7MRjKlIxCgpIUqp3CysqlhCVdnLo6okhEsq4k8LXPmKucSUlScKsFU0OtRWurDSFEJLLUWc5V4mWBxBMxJXxIlAYSZacITMJqHSqyUozUJSzppcXMVHPwCFe5HDIqUFqJXNlpYTMjpuVJQhKQlVROqibM0cRCGmUBU1Rmj3ikfDnYs5UVLJe7HLu9urikAGSOKdADtLloSCEODWQSKFrNQqIKmQksQEg8/EpWZRrSmUgznCEoYlTKcgKNSkywaRdhW2pMBPix7yZiZ5lDZWoSqkOMtqZYcAJDOgbC812MnFzgJcISwIFSiEFtCs3e5ZQPIRRX9UygUSqAHUM6k5QA+yphZRSnYm5SDE+HTnl4WVQSSVrAACnUSsO4ASNDq6H1YAILCsIOQEFdhuS11NuAGFz8RbeFV/UKcqP0ntNUGQ+5tUf8p5QEAUgJSSuq7izNZIG5Jd/DrGnnNMqNSyo5gRSTVdTjUHYf3PtcETrky5S5O9jU3J7pA7tzCI1TTZT6lm1DdA3PrDzTfPchAZtsuUdGcP47wqtE1XTcsGdnv3EtZ+UBMkX1d9fN+97QZmpqueY0e3paBenZn+bHxYP84J3bs8jqzj15QCq2e9rNtq3zvAOz6Ptrs/30gjpyu/deAnUNq/TwgBt0/mBGjHrAH59fP6+kHnv19YB8ukHnt08dPvlAEedvL+NIYHR7htH01/nxhR5W87esNL1DWPN+/wDiAINg+j9l77P3Pp4dIIdi1g4sWf4mPhfzECXqGsX7T2GjdzHeMd3uX2Zt308PIwFU/FQGDXBZ2dNhzYse4d8PIGYYYdVJcKuOyqoDm6Xbdyw0BKTdVV3OxDM9r21BD35kQ6vhr7NNikB9DS7asWB3ZJGogH4dnl0H3tY1al3FJvZnJBB5dbZVLLqdCquwApqb1J5gpITY/UXHwy6x7uo3AFTOKk6s4dwD+vkYdyJa2AUmsCu7hTKbW4CgDY/o/tgOmb+Yus4UwJ1TUAVWB7IyhaSo2yudkm1Jas0mv3RCQUzgT1w1qpBOVQAKhdkaEpLxQoCun3sugdpwpCaksb9kpUUpLOkuRoRD8OpjLKTipCVFUkqIbKqsAaBw6gtLtZ7giAotYMtInJKwZimmJmAqbLWk2ViHsqFw1WrKDdfFz1e8x1DiBUkCYial681JKqVKYoCgUqD6aFJjn4OYqlODMAJmB5SlAuq1CmIAmA3SWDjuVDcLPT70yDgWbDmTEFKkPdDzEpSSlQSaVOWBIJIMB34ppIUoTeEwU5QuTjolkgoToVpUiaUu4pZ/hIiv4dNX7n2dSTKClFcuaZBm1f1KAsCYypYSxl3d/iBjkRNGKSl5XFBJcrXLEkzKGX2khKUrSVsCaXPJQZpa0FcnFqTOFNC5WFhEVnDJosGU9RTsP1AwFOBQ8pfsVwZiMRPEjhjlFWFRi5CbzQoi/Z2JjpASZvEmQFHiiFVpmJkmS5WMajEJCwF9ipIYB+0ExycXdA9s1K1FB4dPDFxlxMQSilB0l0l311DN0celVM3HAEg0hC5aJJmlvyqiClcypAJVWXcOWUAIBlJHtEozAfbBLFMtMuVgGYB7lJKVhKUqSUFQSmklanIdTcvH8OnDkp415TKUUiTJkj3ZpqWoJUkBTgAFiSEmzJS95aFYacNAPCCUtJmqlysYJNQWxcqSsLUpKUhTMwuCSYfh0pQSkcLJE5lkqM6TLYLYMkCpSUIZIJUVXOrUiAf8TRMMub7RLTIlqmgjDlIrXMDkI1SZiAkqUVEs4B1N40KpXhywjhxKYzlShiFFLauwWtWSlJdlUuzmOeQhGcyQviJhV8cpwUf+QAKKlrJpFRCSAo2zWHFITirMwVTwGEtCE4YVSE0OlVhLA7KU6opeA34enPK9mQ6gSVTJqAyVauzlKUIACqiTdRLaCOBCEU5AqZMK7kpLMHYABVSyol7s1O727OITmle0igJSCmUhDKpdw4JFKll8xdTMWIpEcsxCsJNaUolleycylAF1XNSkoBYXABXzJgBxoGJNxTVNsBSBQFWcOksEoAKQlIZwNhdOIGaXjCwlilCAAQl1FKT+kqJqJLllvuBDl6ZplJaVYEqArKagyX2UogKIT+k3YGEkJZQwdQglSlAAAsSpYuyQAWB1dLhiQAEVBWGgKICCpTMLkskFTb2YC7agbwhdl0hpbgMWqZ3Sl99HLWy90FCU5AlLzCbgjLtSkD4t37x1hJpDqJLrKtQ1JualONXOjWuYgCN6NKbu36WU3J7gd4hZeqabKfdmd7eAtrBm9o16sGZtaQwPJgz725vCq+GvRttWc/N316bNATDNZ39P+YaZqX7T7Mzvfw7oxdg7M/zbz/mAdC3Z6s7bfY5QAVrfkGbutAOz6dG0f71gjpy37rwE6htevOKAdIEYRjAEefWD8+t4UwTvt09IBn8beWn00g8nvbR9Nf58YAPhbz/nWCg6NY3u+uvpaAYaB9H7L32fufTwhk6FrBxyfdj4X8+6Elm4axftPYaN3NGJ1cOfBmu/ppAWTqqiwa7s7OPm7X5eMPw4zCgOpi9Qt2TVpra438QDEptya7nZmZ7XtZiHvzMOodmuwpsw6ZSW1YsDvY7iApIZ0UZplQykZXcU94LsQeW4MZQFKnJSp2oAUxT380kaKO/MXABpRUGQ5zAZmcVDkSNQDe/IiC5oVYKFXbLuFMbAm7KF2UPhtoXDrUrOur3Kwk2FSQVWCk2umoOf07WBDNKVmlP7lTAibURsaF2DpuAkqHJ2d3gFgVt71AQBUSoFAcBJD9kgslrpuRdwYeVNagvipCVEy6lCkMawB8O6woONCdCICxKWAmpJdROIFapLVAgJOIQSSGUO1qQUt0cTOJK8cicah7yXMQXVmYlTGoKD2LKyg2Yg8nDzVUihYYr/ACVKBdVmU1qqhlJSxtcdmHkcRZeCrDSQHQuYg1JJ2KwELILa5r20MB2zF2AmKTNk4aQAlUnGQm1GjqBSopBCsuoFikxSSo0popVIFTpVgYqQe2Eg+8Q6Q4os5fUKEckmeK/dPKnMqqtSMMqYhSRWGSDmyrts5tDJ4hNSaipM9wQoGXhFTuhRKbIDs9Liz2vAdXDIJSRwgBFYK0z08OWsaCkTHSzFYJF+bDUykIUuZgAqmqepMxEooIcFdJWVYjLppdKSxJudObiSkBuJBBvSZKJBBSWcFMspSNEsb6mxFLV43Eb/ABAplkilUtEorKgLXBSZgpcklWoBN7EHmISJor/+SBTQJcvBCqWSl0qACKWdAQQSSCQ5afFSUigcSDLZylMqUhJCX7agFJpUSGqIJIRpZLq6qCQgnh6SMVUuXiMdRUXZZUVAIB0tcEmE4NJDezS8QByVTJKcitdipKEgAGoln5NAW4tKjL99LEqWpdqZWZagC1LkVpSDq7BxuYhhmiYZaAmSBTiqTmKbCkF6UqWdUpuyiHpBMc0hKP6SVTphIdKpRYgPcUTCpZJI/SzbvZp8tNSysHGemlKUiW+hDpVYJAYJSLFIDiArwstImD2ZJNIJqmJ7BuStqqUhIY1K3BLCwjglS0ZRLSpcwkOmk09EhjUsnfRmGrlrcSGUn2hNDIBShKMzXYGoukqcqKlEnMCxsIlNSaJdaQhBJzUElRFipiXUAGAuA5O5VALxbVTDMLzamygU1A5nILAAApASG7gA44hOYCcKWlilKQA1iUgucrkhRJuyid4xehdCfdVAVKAqZyUofRz2iB+nkIWXYqwg4CC5UNA2ZQ2TuATfQ2JAEE1g0y67IdTEAVHs1K67AXbKRzhb0FhkqHe7KID72clunSDKAqRQHWTdJTld8o1v1e122cyJGrmt/BruX5u3zgCB2qNKbuA7WBbk5tzvAli4p16gM9732ZteRgztTUGVyADA2DdAB4v5wqtqtGswuzn13O3hFCACzO/23rGXqX7T9G3fT0jHQPo5u3c/pAOhbsv0fdvXygMoXvq23cG+UA7Po23JzBbVtG/49YA6fP75QAPX70gQR01hTAN9vG579YBgnd7dIAg+NvLT6aQQdHvbTlr/ADAHlbz/AJ1gpPK1tX7/AK6QBB0fR9N9n7n59IN2LFg45Pux+v20BB0axfV7bMejRi19z0ZmgKJ+Kjstd2dnHq1x9HhpQvkDmku46Gpr3s5G/iISZqarnozP4WYjcRQ7V2FIZh0y9/I/8iAaULppzLKhlIsS4bvBdiO/nBUQynVSXugA3H/8nZXMdYVrJqFKCTmAuz33u17a37oJJpJpcVdvN2uV9QRsQ9rNdwup6l3wVAHKCoAm1SOaX1Y2s3KDJXmlscFYAOJUoXZ0rsHS9gSC27C8SKgKtZqaQAp1CnSkhxZmpbS7cjDpW1DnEQAcgUQUu5ULg0sczgEb3uIA1AgBQIVV+YFWZ7uADUxcukjVr2i/EzXK8Y4iiQy5a0HMHuSAQurW7Kt3iOeWshDBQKa3wyq9VrtYmoWdPJi1oohdl4RoQQKkzFyy42asAKKTyFQe28BeavQTFBcuhISZZlYgSGpe1TpsKV9waxgpKsMNSqQCbHBxQCcwDvMQTchst3veIyZgqGHkWxCgsy6CdCBiMljc0q5M5LQoUlwXInBVjkwyXDFwQEjmGKTzAeA7OEQWUOHAWlwVCaiSSG0ISsqpDWKkl7Xa0T4VAq9wlUxau0hcpCg2ppcqxC7NlSWctynxUsORPBSsXGHLlM3IhJSE7MoPbbSG4lKiE46QhBulSJUt1FtXBTiBjrV84ArArJIPtALYYlIw30ZwrRvgCNbPDcVLzD2hKpRAyoRJSLbEhSklBUXuQSwBZmeebCLS/cu2LhCpnamp2qf4QXZw7QeHQ1WDLMwAElS5TUWLqZKylIA3U43YQDzpaihAmyxKlku6ZWZZA7QrU6gH2ZIq5mFpJlqolnCdsRSDUz2S4JSCbEpTfW5DxHh5SXThJVNWblJlqa2woXUs+XjssxIuVH3tTBIQyRe7kEAJGgSB5AXB5EtlHATXSkkrUhgnV5gFTJAGhVuHYFgOaTKS6KAZiybopLdEgAhSibvpsL3ivGS85xU4ZSkUoSgvpZJcuHdypRJYvewiakFpYWAhBfNSolV7quXVyABA10uYCc5nUVH3lRFgKdbkkWZ7AAeTB24lOY4goISGSlO7CkFzbWokkm53MKxoLJyVAVkX3ZL6C1yBy6QAlivDFYCbkp0FnUA9twCeY0JgMoWQFilF2IGYh7q1ubMNBl6GJ3o0FNQu13YsH6B9OYfaGlDMmgVK1IIs+wbdgHO22gvIANqan0bbv5vAM3apDpbUi4Djyc/XvhUa5blruN2LnwG/SGmi6qsqn0As76dAA4hV7VWtZh0t56udj3QCpFw1zya3QQFb838OsE7PpzA8+/76wC7aWf53tAZepex6ffKAdn5Wgtq1x1F9R5QO7l/MADs+kYAxh01gBusQHbTxg89+sAwTu9ukUH528tP4jcnv05a+t4z+FvP71gpPK1tfP6i0Bn0fR9H7n7nhnLHk/R3vf7/4hUG4bV9Xt0PRo1r8/BmgKD4qdOrOzj5u1xz6w0oaUhyxdx0v3tqO7pCL1NWvRmfw+ohiNKrWsw6WdvJ4B5abppzKq7JFiXsNbg6c9YymZWZr9nNcXv4Hnz3vApslxSl+0xdnv3t5/KNsbb9q+vK+ri97/OArVmVfCLF0gqD6OjmObG1mfSDJXmRScJQ+OogO1jpkcEB3a72DxMm5+MMAFOq2jG48G/6MMF9mo1pAOUKOXVwHBpY30I77wDBYa4ZVT1hVmfkASWINwfAtFZ8zMvEzrOikKQz71UhlPZy4L3veI1GjtApqfDqDva4BvcWccr6CKBXboISkgOlakEnkRUAFKB3SHv1MA8xT04qgpNLAoMsrAaxU2YtYUrILBnFo2agFgZVTaSsQXuHutL3IDt33hJBzJw7KILhdFPUCuygdQCH01LGETTYh8SrcIo6F3AHJilurWAdEhCs4lAKQA6iuVLcf3MSqgWaoH0gcNLzDBSZiiHKVSknbYBRK+9gfnCcRLzKxQUrA0TLQB3EApCO8A90GckmjFTQkhwUykur+5nSFd7wClId74tTU4aaH5OFf/kJ6RXiUAlWKnDUEilCZbNyBClApO7lz32ERY4fY93V26M3+V3p6sL9Wgy0MJmGitIF1FBFI/UwUQnvL+EBSZLJoE1IlpIJCsNTq5qzHPyswv1MTD4ZaXkqaspU+7JckpHNhe2pEaQgBScMYiiLooU3+UUkFXVm8YkUBg5z1aUlm5uGboB8twdCGKxLTiAJOYpUKbXWA7J5Aq6FgWZJSRUigYijqilTPsmxBV9i8HiE3WFjDIAZASrVgwvccyVF++ApN0hQoBT2glTkXdWrqfSzC214CRZnfM+jWbcuLXOgHys7TxmVWKCGZISdbMLm1rly/iYUPSMoartMdW7L6dbB9OkYjtU5h+og2Di4vZza/PnAZY7NQpFOoFyHN9bkmz6WhL0hxZ+029rP0fbn3QyBcU5i2hB1b5sL8rchdEgWbXkx02876QGaymDp5tcB7dxP3vAA1a9ruOlz4QVDXZT6Nbr3NAUL3DFht0DeerwAQLhrnkR5DrC28fSGI0ew5ts+vXl4QDp0fX7+7wGVqXsX8IB68v4jc2uIw6cv5gAesFIOwHy9YA6QGG7wBEaDGiDK9B9BFJuie71VAjRQV9lPer6iMOz4+gjRoBZOh++cCVqfGNGiCn/PoI6T2Jnej/dGjRRXgP6v/ANKv/ZEN+Afnyu9X/oqDGgOXg/zEf50/UQ/G/mzP8yv/AGMaNEgH8R7XgPoImrs/t9TAjQE+H0ifDamNGgMO3B4jtDwjRoBuI/5+hhz8P7fSNGihVb95+sFevgPoIMaGhTon931EIdP3D6GNGgAd+4wx7Q740aFCZ08Ix3740aAWMI0aAG8Yxo0AFQ0aNC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AutoShape 6" descr="data:image/jpeg;base64,/9j/4AAQSkZJRgABAQAAAQABAAD/2wCEAAkGBxQSEhUUExQWFhQWFh0YFxgYGBocGBsYGhoaGiEYFxwYHSggGBolHhcaIjEhJSkrLi4uGB8zODMsNygtLisBCgoKDQwNFA8PFCwcHBwsLCwsLCwsLCwsLCwsLCwsLCwsLCwsLCwsLCwsLCwsLCwsLCwsLCwsLCwsLCwsLCwsK//AABEIALEBHAMBIgACEQEDEQH/xAAaAAADAQEBAQAAAAAAAAAAAAABAgMABAUH/8QAQBAAAQIEBAMFBgUCBgIDAQEAAQIRAAMSIRMiMUEEUWEycYGRwRQjQqGx8AUzUoLxQ2IkcpLC0eFTsjRzouJj/8QAFQEBAQAAAAAAAAAAAAAAAAAAAAH/xAAXEQEAAwAAAAAAAAAAAAAAAAAAAUFR/9oADAMBAAIRAxEAPwD4j843zjfKN8rRQRtv0jD7EYbbdfP+Iw279fL6esBjvsX+/vrDK1L2P8QNjvf/AJ+/CC2rXDa+Iv6eMAeT2t/z9YI0D2D677OfCMnUNe3ofp6QUDstcvp42Hj6xQPhPJx6sPr5Q4+KnSm5PJxfxNvGEaxvd/sxReqqrFtBzcW8B9IDShdNOrG52LG/SkX8ICWYMKjVp5MPH0h901WFOg7if/0fr3QUjKlzSK9b9HV+3/nrAZeq3NRfq27q6tpyvDqF7/oGS/IMk9PisducLsthSlxuX3ZHV9eWXuiye0aSzI/MJPIOrx7Ng+bnAIkdh1Uh9A769rcX7Nz8PKA+Us0sVf33tpoSadf3d0Uki8thUX1va5ZIe1u0X58oClZSScU1c1sLa3Y5v9m8A262ysPzHVe4vZ+30G+4eClqkCyiU/muq2ua+yN3Hw90Vmm8yo1gAe6qVluGGjZNLH1goVdDKpTQTg1LuLunRs7OHL5u5w51KFKSr3zqLZl20y3ALq9O+GnFsSpYmJB7LqteyrhgB2bWzNDyVOlJQsSM7ElamJsynANkvva/Uxq0+9oGCoG5Kjo7GXYWJLFv7DAI/JWWh8OouzXGjEvm57xOTeihVDk2KtTa+jEGwY8jzi5PvGJaZR+bWWeh69NCLP1fWJqb3eI630UFfC7U3FyC5b+4DlAc9iFUug1CxVte3OzfbRpgzKeym1DMSwf/AFB79esUmk0mpQXn1CnYsXuxsrbu6QJnxfEmkNcOBanuIcA/9wE2uh7Fu0O8sfA693SJfCLb2P1H0+zFk6p3DF076lx8nESAy2O9x1Ysfr9mAy/i36/Q+TiF5bhvLX6GGV8TWHLo4t4FvKANbWLX8j9R9YBOXebeX/UA6FtH8d2gp2bV9fp6wDu+r/8AL+kBhu3K/rATqGgq68h6N8oB2fl/z6xAsE/YjfT+I0ADAMGAYBvnBHnb78oHyg/K335wGT59Pvzgp279PL6wBttbXz/iCBp36+X09YDc7/d/vxhlC5ex5eOn3yhRppy9bffKH/VuOfiL+PrAY63tb0t5+sMB2XsH1Hfr4ekBIva+Xyy+npDSxdLXL9nx7Pj/ALooW9JtZ/m2n3z7or+trhu10cX8fXvibZdd/TXx9IsoXW9j+nx0/bEGldoNc068spv0o/290aWOwwqNXZu2oy/u9e+GT2g9smg3y6afHr+7uhpeku9Ar7V+Yz/t08O+KBMNphKqzULuW+LPs/L93dFpnaNWyPy3Vbssg2+HtFr5Tu7TfJMZNAqG5/u93pfnyy90dA/MXSWIl/mudcrzLXz9kNf3g3MAsl/dZqRc0AqzXLnln7Fzs2kKleQ0kSRX+pea1g4BOTU/5x0ispqpAatRHbc2uoCx/QcxfkRpCrmAS3Wcd5hYhS8tgTdQBJXZv/rOt4ChUKp1Pu1JF5pUq+YA9kFq9Q3do5gpWMRAJeYUOJ1RZ6SQu4dkBgTrkPKK8SWxq1iYkM0oKUKLsk6MkIGQ0vdQG8NLPZZbS8EkyK1VFNJqTYM6y6wdWUC1gIK5ZiwEy8R57qLMtTgZXl3DuSXbrbWz8WSEzMSYJwCwMqzZV2XcEJSwKWFrjkIrwTlEsyZgkPNIzTDmVlZdkgFIBpY21/UWnLWkpnYLyDUAapjGgk+6DJFKnALObIPK4Yk3NTysIHBrzBJAISzNUlTLdtA/SJcI/usNVIqLpUoXVYE6CoEMkW1BHU9KlDGWHadhvi1igrodUzs6KS4CnZ1A72gCKpAmOpRZlJUCKaiEg2NRSp3Yi1toDjQRQSh05g4KhoxpY20u/eIMwZpnwqAvoxNgpuTuW/iHnKJR7w1e8sQoHY1OQDrlI7jGnhisG6QlNLM4GWh9wwsX3tq0REQMyNlML7O5pNttAT0PWIWpFt9ejBx36ecdAF0PdNJLbhLqqHf2iD1HWJsaA36tLdph8oBZoup7l9Rzf6EPCr1D3y28reRhlfHTYcjrTUG8Xp+cK18v6S7/AOW7eDxQuyX0c+j+kKRY8nHfu3rDo1S2r+Gtonbx/l/SIDzbRv8Aj1gDpe3/AD6QV6l9eXl6XgEaPa3nr62gFHnGP2IPyvr5ffjA+3+/u0Bj9iB8oJ+zAPnAH5wR528vvSB8ukH5W89P5gCnztp5/wAwU7b308vrA+Vjfnr/ABBA02v2vL6QA21bp6/fOKHVXw9PHTw9ITbTx9Ic/F8XXx18YA7/AKcvnl/3a+MMjVHw/wB37jm8NP2wqf8AVl8svpp4Q8rVHxf2/uOX1/dAKezpvrzsLeGv7osr+p8X91+f+7074iBl1fMbcrC/jp+2Lq/qbX7HK5/9dP3cngGldob5Nb2ya/s0/b3CGk/0rYjr7P7vy+86/vHWNKF/0+67N82QOP3dvx5tD8LrJAVhkr1uz1fmeHZ/YesAqz7uY6684DuWdle8L6vp/AjqmHNMcukS3wXUKQ6Wlm1sMkKLfoLs5bnqGFMIGHnA1VcMfd2BuDfruzB+5R97OANKwg++dVyCmqZYOBNBYN/5RsSYAcOS8hl0JKSTKdTr7YVZmJmjKHL3A0AdOHW8oGVMHDvNYkzF5iwa6QS0u5L2GIDvHRIKcThwc0wy3E2o0peqhRBFxJIFT/8AjI0TdJ0xIlSzOJ4l5qqSmasFIFNSCVoJOI4IsGpcPUWKoVCvicN5C02VMKyARWykCkOhS1MoAPZJGjmGDY6BU8/CccRiZKsMqTNulyEpATU+qCpnDG/4mCkcTjTsdAmJSmWiYXlrJVSvMkhCUJCpbBw6wORigVviD2b2UqPC43vKKKilqWrK3m1t2TUzWijz5qktIx6uIJUWMuY+Rx7kuklS6iVUuCBMF81j+IKUJc32iaJ/vgE0TQWmZnX2SEpKQQA1+lMdv4XWpHDezTRISZygpMycl1zRT7xmTiIoKUBIGoUN3jk4eYgyp54WqT7xD4k5AJlmoplpUQgBQIcgkkgdC8GnFWd1Pw+AkiUJiawghJlhrkKSopUpTMwJ3aI8IT7igtLNRKCpJUS5C2DAqqSAEsNQ2oJjpm//ACJwDjiBLUTMK04ZmUDFWAUgBKwZlJJZ1p/UGiLzeGrdU0hLKSpJQ9ZEt6QymV2mI0bUGA86X+UTLyjES9ak3sqhiQBbO/eNtGnNVOpcEA1OzHOkKZ9M2nTrBnn3QM1j7wsUFGjCtylw70N3HZofjgap1bfDTSzu4pqa7UO779YI50A1oay6Ryaq5SeTU0vtrHMQKEu+p00pt83f7aOogOh/y8MszVUut/GurwbZ452VQnRqzr+pkuO5mgBO1XV2qjppU5fwZ/IQkwXzfoDN/ly+jxQiy6ew+p1pqse/QeJ5wg1NN8pf/Tm8rt3CAXZNVkub763++sTDt0cebH/vyiiBdLXL6HR3sPGJgBtb+nP6ecBiNWuOfRxfzt4wG5XsfX6awy9S9jy68vvlAPlbz/nSAUbb9PvnAhuW3X75Qu2n39/SAx8unpAgnffrAMAfn1g/P00/iB8ukH5eun8wBHnY25a/zDJ23v2fTx6Qvytrz1+ukMnba/a8dfCAA018PDWKH4vhv2fHTwie2m+vhpFFfF8V+15/XXwgGSLn4cvnYfXWHldpF6T+rxVf/b4QnN82UeFh9OzDy9UPmDHLyDqt4drxgFHZGxqN78k2/br+6LTbGY9zV2h3qcfu1/byeJp7A3FZy76Jfuq0/ZFlaTabJqGU6i6mP7ez+/rAUSGVmucIMq+XIkhVh8PY8H1DQ8hvcVJxElXZGrVkGX3vmb//AEHOBIIdVNhgupBe4pS4Hefe9wfaLfhwJXw4QqhdW7sVVll8iCGltuUEbwE1n3K6lCb71gqo2VTdZqDssBhzwz+kP3ziKuIJVVLEse5qUFISVJpRdLAySQ7OMrfEW4pRGEsoUZJxA7qXmS1kAgayyCS+tYJ7If0ln33FBzKnBKnm4hCSoKAmKFKXTjOWuRnp0VYqvBEvIpmNKMlZPDVrqWkBeIlgKSqcyqTYsoN2RC/hi1GVLPDThwp9oZRmT2rUAkoXUlABRLCiCCLVvepg8qan2jhwokz8FJTxGJ7sKoJlTVOgkpkigKU9sFVjSXXiZyBK4f2sq4oGaukyp7qEsFFcolSVVKUTUA4ICtc9gdK0k8Z7NVwywoVKXOCRh1sqSnKnDWpdK6So2lqDsC/Vij2xq/8AGjh//k4ycEzcCvGujs4WWupqmW20D8XmTAjiva544lGOkITKnpdM7O0y4Vhy8MLRQU6kD4Xi02apj7x+BHBJPs4nS8YSylJSgppKhME4pmldDUupqTTAcSimrghxdc+Yo5Vy5yFDBMxkylMlWItMzEUQFA0rSHcikfik2ZgTDxkwTz7SyDJnSi0ylVa1KSlYShSWpBAcpswBft/A5kxuE9lWJUozV1omzZRWqaKRMUkEJUtCpWGhIQHqSoa3Pn8DNSOHnexPL99LEz2ibw5qlmsygkzEoTUCFFQudCLBUBXjahj1kHhRw8splpXJxhLOHgJUA60qSVS6yoNZX6kvz8IFPw9DCRhLKgpUozaXmY1NgskgKppA23Co65pT7RxeE/tYlrrUtUrAK3A4kisABJJXRUdxuUtFgZ/ChZJ4nDRTSZeDW5MgEoylF5dVNtd6oDyEAmSMH/zAHEMvtUnDAqysxW/hs0JxATVxGG551N2cRDkPd66We7E7xXigMGXjH+oukSsI5GTWTQaQpwlvHamD+JIVVxGKyTWGCabrqsDTcporLncDcwRyoHvE03mYdxamqhTDuopPJ3GkchApQ5Luf9NmPe9XkI7Zgul8qMEsWFRTmub6lbp7raXjlD0oswrVmP6mQ4fkBSf3GAWeLzKrLr7I0dzUOgEIvXNlyBgP8gp/1WfvMMvRdIdNQzEXbM3cVB37owF1Nmya8sof/TcDugJ/ofKOe7VFz1a/lCfDo19fDT75Q6dUNmPLrUcvjY/uibW1e+nhrAYjVr9fHXx9YHzt6enpDK+Lb+2/PTw68oXflb09fWAHLfp6eMLtr984YbbdfHXwhdoAnf6QsMd9zzgGAPPfrB+fpp/EA77dPvlBO+32P5gD87acremsEbb/ANvjp49OcAeVtfD19YKdRt/d46+HpAEaa76ev3yhj8TZb9nz8208YQaab6+VvD1h1/E+Yv2vN/PXwgHTqWy5Bbno/e/ah5GqWyqY3OhOb6hkwijrVmyhiNrJbyGWHHwVXTSWA1Adf0LqbryMBkMydlVnNs2Vu6kuf3Rad/Vq7VeoFjdTpt+qyh/kMTlvQk6prOXd2Q99qg3PsmKsaZtF0VpsRcdulXgHSds4HKAurtms5sFJTMFTA0JKVFrtTkfmp9Ypw7Pw2ImpBdiCXCMRYoIa5Sp1tqQttwQkoh5mGMuA6panenJUBbZfvHGyHO4i34b2+HwlMt1OhRLKU6wWGhExDSwHckEcjALMW0glasYY6mUFqBSoJTWSVpciamlnH9EnYv6XErb2p1iZJoSBLxSFIFQEoZkmkyXCFBiHNPxOODhlgyjhTDIJm3BmqAUm1DKpAOEaiX/8iTHoKWDO4ygmRPAIUvFKUkhYTNSGS6DMUXSCSwdL3eCr8GtXuiib/hhwyyrhTONZRSszUUgAFUwha0qAsFJLZWg/gq5hlSPYpw4YniSFCbPSKpoopmdlIWhKVBNLFi+tQYImAcVJClEcSJKSOIxhhYmE8qcQUElKEBCVKqZ5ZUdCFS4iainhRxgXxAK1MqTOSfc1h5RIQqtdZWoJCgQJgvmTTA/DT0UcWeDCuGIWkETp0sAySpXuU1ISErrCFUlRLIN8pq7FTf8AGLpJ9uwCcczZXs5miSDMmAFAAQqVWEqKimpSSwSQyfjE+YZXEDjZqeI/xKQnAnSnE5luslKVUyygKACkuSAzUmL8ROLTAtQVwA4SW0pMyR7SJRwzJSR2wtM0ylKJFLVHQpBDnStBm8COKqmTjThqkzJRliWZqhKSvDBC1CaJlVJBpIHaBaP4hNUeHJ45YmH2g4Z4ZfDnOADOKzLBRcYdL3sSLO/f+ErW3B+zKSjh3mGYmaqQZxUCRPKHAWoKlBIThjUEWU5jzuDI9nV7CKRjyxM9qPDF7KMjDxQEO+LU1+zs8B08fUPahNpHC4UoITLMjHpeX7OFge8BpArr6/FTHNwqS8gopTwvs8x1LwcfCqmY5Hx1OZlATZqf74rMCDO47BCzxNKsQzBJwfzE+0FOJbtdioO39zQgSPaZFbq4sSkhKEJl4GLS8hLpNNBRhlQSKSVKvdUUeVJSoyZY4dIPvy5mCV+ZSmlIqLBNLuX11YARzz6X4jCKlgntqH9PFTnuSSoroDm7KO5t0cXLGFJ9oJArWaZKZVpRoqUQghIWVAgEh2TewS6/iKV/4nFaX778tITeZUctmJQlJUXO4TuqCOaaGmfrXhFwwpCsIggNqEoDsNw0cyR+W5qLnKOTpYvzUahzZIPKOueM1hhowAxIDqTRZ+ZWpksNi2gJjnkj8psmcvMPN0v0AQGP7iYCE0WW7JNfYAYPme2wTo390BWqvgyC3OyW8VWVyuYBAoLA9oZuVlMP3XP7IaZ2lPnNPa2Gjnw7PLTaAmBdPwW7X7jm8NLfpiZ7OjX18Bb75xQapfPbTlc5fHW36omdBd7m3Kwv4+kBlaq3v2r89fHrzhT529PT0hlbtYP2fPzbrAG7WtpzsH89YBTs9+njp0/7gHTX75/fKGTqGt16vr0/6hIAnflyhYZW/N9YBgD8+vn9fSDz39NP4gHy6ffL1g89vsW9fCAPzt5W9PSGTtuOXibevjCj/Tbzt6+sMjUNY/q8dfTwgMNBffTyv46eEOdFNYOMp1+JvLR+sINub6+X018YaYdXzF9Rpu/nYv06wFE/FTly3B37LgPrfN4dIeR2k0WVSp30UWVYP+pLJbnCzdTUaiwYi/6WJ5hg3eYY/BXdNBZtQM7P3KctyHdAGQ2RjSuvtGyQMtJfakuT3jrFJre9rBTMq0AtqqpDDrSRtkPSAh6JZUHl4irA5vgqT0cUt/MMlJw5tLKQFouQQQfeUq1taoEaZh0MB1TvzV4qqV4QpmJdiqlBCyRchaHS43WDzikln4YTezSaJiSXCSuZSVDfDmOogMWtyiUsh5pliqXhOpCiXCakEgFtULKVOLEJJIYkRf8AD1F5OEXNK65KiplFl1gBmOJLAQGzPbUAkDOW0kYzz0462WmaQoEBBmAqWkuJgoIcAgyyeYPpcdNUBxNczHk5AlKZuZBciUplJUZYQiqWQzOoJ1YjzeBXkBkTcFWMCUqmsFCxlqekJVhmt6tK0m7lu3HFfFGU/DzrhVU0BBTW0yUmpKaFKXSoJUTlQpL8w7eHnEU0zAeE9lUTw5nIxcMpKpiGYGszKpoWEtSQpmFMN+CTZtHDexzEyXnkKROmyiVThTnDhNcsyyhDJS7hQ1IiSOIHtSXVTxgkgifiy8HFwakzDlYJwqQVVU1ZmZxE5k1BPCe2BcxRNlyZssjAxFBKCEJVWsTMQkJUFUqSHchoDwU9GFxJ4F5DzEBQ4ibIYySV0JSZqEpCwpLkEksLGyn7Zi0+1zyhxx4lKqmLVK9nM6hp6hUkJCFIxaCo0uQzApiH4lOmGVN9vWJx9pyHh5nD/m0qxFLMsEUlLMFAF02ZlRfipiqZ2IUngvZ5QSmWeG9pEn3Z4YKb3gW5l11ZWrbVEAqCgzuCx61cVSjDwjIwPzFYAVh2Oft0Hs/3VRy8cXkJ9uIbHWZfso4U7JxzMwSEP+VS97q2ju4FSgOGwSkcJhzSvF9n9opBme0mX/Veh6MPpvVHJwEomQBwKK/8QnE9pRwxZTHBCBMdF/e1EXsl2DQVb8UTM/xeOEokZAgykyDNKgQZAXSoTFAywVKxCLpc5miMmWThlAp4P2ZYMxSJOPhkTBNUCc9YmGYlKUlmYaFRgLloMzjTw1c2caqhNlyygS8VJmrTWpVahMCKakg0qJ7TQqkAcSisFfFiSBgply8ETBKIQhwoJow6SUJTTUSlwCWqPO4ZKqJPs6AoiaolcxEtsRkZGNSUywkJJJVckkswjlmBDTzKrnOse8Un+nUSFgEklajSHIDAm2YtbiUCmR7SVIDqNEtCARKJScQpBAQtRrDlJUyEliAH34gZlM0zUpkgz/ykpSDXncC4KkoBZyWdfMwHPxSWmqq95MwmygUpVhAECmzSwDoGdA2EQZjJqz3tLHKqwPIrL9WY7iLzDddAwpeCA6hmUmhIH7phZwNlHUAxLhxmk4YoIJJmKsyqrq3ACAx5u53AAcjHDOYNUMvMsc3cmwv+vvgzPjbIGGU6kOnL3ntcrQgaiyTVUL7AMWS25Nzf9I6w3E9qZUa1frGj1B1PuLFPK/QQCSzcU5MpcnftOen6bcucSGzBi+u21uVr+cWV8NWbLYD4dWB5XZR7+bxM6JcuHNhqNHPj/tiBVm53L9rnq/e+vhAV1uWDHlYfQWaCdDycW8272uPGBzawbTc6et2ihTs9/S5t0vfxjHS+nLy+/CMDytYv8/S0AdLF4DH5cvOA8YnzjK6wB57318/r6Qee/p19PGAfLp5/T1gnf4enjp6+EAf/ANW8rekMDo9w2nnb18YA/wBNvO3rBlm4ax/V539IAjQcn7O+3108IINlUlkuLFn+Jj4X84Es6bF+1sNPJtfGCveq6n1DNu+nO3lAVT8VAYU3BYvdNhzvfuEPI7QoGalVTsQcqnA/zJs2rlhsYSbqazUWsQzPa/UEOO8w6vgxOzRlKWJa9L82VYjVktygGkay6S02sXLU6ppU5sGLu/Q7mDMAaZW6F1DIAQKc1SGuQQaWBswO4EEPRLrDyq1adr4a09CzEP8Aq6wwqw5lLLRWnMQQQpl0kDYKFQLvoNwIDqnH3q8Q4cyiykvSpeXNlu0xBNxYlYNgbUlqD8OJmTJknJUbCpVC1ABzhzHci7JIYkXkhQ95hvMliVcKqBSipDdykLKbhwb7ExTg1XlUHEFKyuQVK/SrESBpnQCQpN36gQDLmjDSJ4xUmcshaZuawRiJdQNVQKCHYgud47uOmqpnYy/aZdaAlSZwdK2VhruFFKaK0FKki5A1AMcXAzFUpwJuGozk+7VNDKYDDXcJQsAlQIazizG1pM9LzjIJ4dehQuakJMsqzygVoSygoIISouyFakXD0E8SWsuvgxwzmTjSsZKCxKOzWFCaa6qKaRU1Lpiv4LOmAcN7KtCEGaquXOmSCszhSFFNaUKUkysNIoDuFDtM/IOI/wAQ4eXxeHaaZsrAMzDDq7FISqU+aspKlA9g2pLmSyrhvaajNy0LkqkmXhYihLChLBBUJmI9JBpYdoRBuCmIEmb7ESgGZLrHFL4Ugys5lUmaEorBC6hc9li1RjqWUmfxOFV7bQvEC8H2fEcDiWxDTR+ZSF203pjn49RMs+2kKJnqKFcL7KXWwxjMwcpsZdNV9Ws8dXGoVTPxQPZMKUJapaeHM+gUez4mkwkpCawsjQ70QAFPtHC41XtgQnDShMn2crqJ4cEy1BKUklFdIIYnQ1RycdIGBKHHPLGKsyxw0rh7oIQJpUJRQgKBEsJNz2gzUx2cJKUEyTKSPYxJmVzFy+HxxLOJjqSbzEqSSugJLWTq645fw2QsykDgZWMRPGJjyZBZbDDSlK1LCUKTVUQQ9IdgA5VPxmVMp4r2lCZMpUxNJlSpVSpoJKEEpKFTEGXWtRWe0kHtWMUylEZE08J7MRjKlIxCgpIUqp3CysqlhCVdnLo6okhEsq4k8LXPmKucSUlScKsFU0OtRWurDSFEJLLUWc5V4mWBxBMxJXxIlAYSZacITMJqHSqyUozUJSzppcXMVHPwCFe5HDIqUFqJXNlpYTMjpuVJQhKQlVROqibM0cRCGmUBU1Rmj3ikfDnYs5UVLJe7HLu9urikAGSOKdADtLloSCEODWQSKFrNQqIKmQksQEg8/EpWZRrSmUgznCEoYlTKcgKNSkywaRdhW2pMBPix7yZiZ5lDZWoSqkOMtqZYcAJDOgbC812MnFzgJcISwIFSiEFtCs3e5ZQPIRRX9UygUSqAHUM6k5QA+yphZRSnYm5SDE+HTnl4WVQSSVrAACnUSsO4ASNDq6H1YAILCsIOQEFdhuS11NuAGFz8RbeFV/UKcqP0ntNUGQ+5tUf8p5QEAUgJSSuq7izNZIG5Jd/DrGnnNMqNSyo5gRSTVdTjUHYf3PtcETrky5S5O9jU3J7pA7tzCI1TTZT6lm1DdA3PrDzTfPchAZtsuUdGcP47wqtE1XTcsGdnv3EtZ+UBMkX1d9fN+97QZmpqueY0e3paBenZn+bHxYP84J3bs8jqzj15QCq2e9rNtq3zvAOz6Ptrs/30gjpyu/deAnUNq/TwgBt0/mBGjHrAH59fP6+kHnv19YB8ukHnt08dPvlAEedvL+NIYHR7htH01/nxhR5W87esNL1DWPN+/wDiAINg+j9l77P3Pp4dIIdi1g4sWf4mPhfzECXqGsX7T2GjdzHeMd3uX2Zt308PIwFU/FQGDXBZ2dNhzYse4d8PIGYYYdVJcKuOyqoDm6Xbdyw0BKTdVV3OxDM9r21BD35kQ6vhr7NNikB9DS7asWB3ZJGogH4dnl0H3tY1al3FJvZnJBB5dbZVLLqdCquwApqb1J5gpITY/UXHwy6x7uo3AFTOKk6s4dwD+vkYdyJa2AUmsCu7hTKbW4CgDY/o/tgOmb+Yus4UwJ1TUAVWB7IyhaSo2yudkm1Jas0mv3RCQUzgT1w1qpBOVQAKhdkaEpLxQoCun3sugdpwpCaksb9kpUUpLOkuRoRD8OpjLKTipCVFUkqIbKqsAaBw6gtLtZ7giAotYMtInJKwZimmJmAqbLWk2ViHsqFw1WrKDdfFz1e8x1DiBUkCYial681JKqVKYoCgUqD6aFJjn4OYqlODMAJmB5SlAuq1CmIAmA3SWDjuVDcLPT70yDgWbDmTEFKkPdDzEpSSlQSaVOWBIJIMB34ppIUoTeEwU5QuTjolkgoToVpUiaUu4pZ/hIiv4dNX7n2dSTKClFcuaZBm1f1KAsCYypYSxl3d/iBjkRNGKSl5XFBJcrXLEkzKGX2khKUrSVsCaXPJQZpa0FcnFqTOFNC5WFhEVnDJosGU9RTsP1AwFOBQ8pfsVwZiMRPEjhjlFWFRi5CbzQoi/Z2JjpASZvEmQFHiiFVpmJkmS5WMajEJCwF9ipIYB+0ExycXdA9s1K1FB4dPDFxlxMQSilB0l0l311DN0celVM3HAEg0hC5aJJmlvyqiClcypAJVWXcOWUAIBlJHtEozAfbBLFMtMuVgGYB7lJKVhKUqSUFQSmklanIdTcvH8OnDkp415TKUUiTJkj3ZpqWoJUkBTgAFiSEmzJS95aFYacNAPCCUtJmqlysYJNQWxcqSsLUpKUhTMwuCSYfh0pQSkcLJE5lkqM6TLYLYMkCpSUIZIJUVXOrUiAf8TRMMub7RLTIlqmgjDlIrXMDkI1SZiAkqUVEs4B1N40KpXhywjhxKYzlShiFFLauwWtWSlJdlUuzmOeQhGcyQviJhV8cpwUf+QAKKlrJpFRCSAo2zWHFITirMwVTwGEtCE4YVSE0OlVhLA7KU6opeA34enPK9mQ6gSVTJqAyVauzlKUIACqiTdRLaCOBCEU5AqZMK7kpLMHYABVSyol7s1O727OITmle0igJSCmUhDKpdw4JFKll8xdTMWIpEcsxCsJNaUolleycylAF1XNSkoBYXABXzJgBxoGJNxTVNsBSBQFWcOksEoAKQlIZwNhdOIGaXjCwlilCAAQl1FKT+kqJqJLllvuBDl6ZplJaVYEqArKagyX2UogKIT+k3YGEkJZQwdQglSlAAAsSpYuyQAWB1dLhiQAEVBWGgKICCpTMLkskFTb2YC7agbwhdl0hpbgMWqZ3Sl99HLWy90FCU5AlLzCbgjLtSkD4t37x1hJpDqJLrKtQ1JualONXOjWuYgCN6NKbu36WU3J7gd4hZeqabKfdmd7eAtrBm9o16sGZtaQwPJgz725vCq+GvRttWc/N316bNATDNZ39P+YaZqX7T7Mzvfw7oxdg7M/zbz/mAdC3Z6s7bfY5QAVrfkGbutAOz6dG0f71gjpy37rwE6htevOKAdIEYRjAEefWD8+t4UwTvt09IBn8beWn00g8nvbR9Nf58YAPhbz/nWCg6NY3u+uvpaAYaB9H7L32fufTwhk6FrBxyfdj4X8+6Elm4axftPYaN3NGJ1cOfBmu/ppAWTqqiwa7s7OPm7X5eMPw4zCgOpi9Qt2TVpra438QDEptya7nZmZ7XtZiHvzMOodmuwpsw6ZSW1YsDvY7iApIZ0UZplQykZXcU94LsQeW4MZQFKnJSp2oAUxT380kaKO/MXABpRUGQ5zAZmcVDkSNQDe/IiC5oVYKFXbLuFMbAm7KF2UPhtoXDrUrOur3Kwk2FSQVWCk2umoOf07WBDNKVmlP7lTAibURsaF2DpuAkqHJ2d3gFgVt71AQBUSoFAcBJD9kgslrpuRdwYeVNagvipCVEy6lCkMawB8O6woONCdCICxKWAmpJdROIFapLVAgJOIQSSGUO1qQUt0cTOJK8cicah7yXMQXVmYlTGoKD2LKyg2Yg8nDzVUihYYr/ACVKBdVmU1qqhlJSxtcdmHkcRZeCrDSQHQuYg1JJ2KwELILa5r20MB2zF2AmKTNk4aQAlUnGQm1GjqBSopBCsuoFikxSSo0popVIFTpVgYqQe2Eg+8Q6Q4os5fUKEckmeK/dPKnMqqtSMMqYhSRWGSDmyrts5tDJ4hNSaipM9wQoGXhFTuhRKbIDs9Liz2vAdXDIJSRwgBFYK0z08OWsaCkTHSzFYJF+bDUykIUuZgAqmqepMxEooIcFdJWVYjLppdKSxJudObiSkBuJBBvSZKJBBSWcFMspSNEsb6mxFLV43Eb/ABAplkilUtEorKgLXBSZgpcklWoBN7EHmISJor/+SBTQJcvBCqWSl0qACKWdAQQSSCQ5afFSUigcSDLZylMqUhJCX7agFJpUSGqIJIRpZLq6qCQgnh6SMVUuXiMdRUXZZUVAIB0tcEmE4NJDezS8QByVTJKcitdipKEgAGoln5NAW4tKjL99LEqWpdqZWZagC1LkVpSDq7BxuYhhmiYZaAmSBTiqTmKbCkF6UqWdUpuyiHpBMc0hKP6SVTphIdKpRYgPcUTCpZJI/SzbvZp8tNSysHGemlKUiW+hDpVYJAYJSLFIDiArwstImD2ZJNIJqmJ7BuStqqUhIY1K3BLCwjglS0ZRLSpcwkOmk09EhjUsnfRmGrlrcSGUn2hNDIBShKMzXYGoukqcqKlEnMCxsIlNSaJdaQhBJzUElRFipiXUAGAuA5O5VALxbVTDMLzamygU1A5nILAAApASG7gA44hOYCcKWlilKQA1iUgucrkhRJuyid4xehdCfdVAVKAqZyUofRz2iB+nkIWXYqwg4CC5UNA2ZQ2TuATfQ2JAEE1g0y67IdTEAVHs1K67AXbKRzhb0FhkqHe7KID72clunSDKAqRQHWTdJTld8o1v1e122cyJGrmt/BruX5u3zgCB2qNKbuA7WBbk5tzvAli4p16gM9732ZteRgztTUGVyADA2DdAB4v5wqtqtGswuzn13O3hFCACzO/23rGXqX7T9G3fT0jHQPo5u3c/pAOhbsv0fdvXygMoXvq23cG+UA7Po23JzBbVtG/49YA6fP75QAPX70gQR01hTAN9vG579YBgnd7dIAg+NvLT6aQQdHvbTlr/ADAHlbz/AJ1gpPK1tX7/AK6QBB0fR9N9n7n59IN2LFg45Pux+v20BB0axfV7bMejRi19z0ZmgKJ+Kjstd2dnHq1x9HhpQvkDmku46Gpr3s5G/iISZqarnozP4WYjcRQ7V2FIZh0y9/I/8iAaULppzLKhlIsS4bvBdiO/nBUQynVSXugA3H/8nZXMdYVrJqFKCTmAuz33u17a37oJJpJpcVdvN2uV9QRsQ9rNdwup6l3wVAHKCoAm1SOaX1Y2s3KDJXmlscFYAOJUoXZ0rsHS9gSC27C8SKgKtZqaQAp1CnSkhxZmpbS7cjDpW1DnEQAcgUQUu5ULg0sczgEb3uIA1AgBQIVV+YFWZ7uADUxcukjVr2i/EzXK8Y4iiQy5a0HMHuSAQurW7Kt3iOeWshDBQKa3wyq9VrtYmoWdPJi1oohdl4RoQQKkzFyy42asAKKTyFQe28BeavQTFBcuhISZZlYgSGpe1TpsKV9waxgpKsMNSqQCbHBxQCcwDvMQTchst3veIyZgqGHkWxCgsy6CdCBiMljc0q5M5LQoUlwXInBVjkwyXDFwQEjmGKTzAeA7OEQWUOHAWlwVCaiSSG0ISsqpDWKkl7Xa0T4VAq9wlUxau0hcpCg2ppcqxC7NlSWctynxUsORPBSsXGHLlM3IhJSE7MoPbbSG4lKiE46QhBulSJUt1FtXBTiBjrV84ArArJIPtALYYlIw30ZwrRvgCNbPDcVLzD2hKpRAyoRJSLbEhSklBUXuQSwBZmeebCLS/cu2LhCpnamp2qf4QXZw7QeHQ1WDLMwAElS5TUWLqZKylIA3U43YQDzpaihAmyxKlku6ZWZZA7QrU6gH2ZIq5mFpJlqolnCdsRSDUz2S4JSCbEpTfW5DxHh5SXThJVNWblJlqa2woXUs+XjssxIuVH3tTBIQyRe7kEAJGgSB5AXB5EtlHATXSkkrUhgnV5gFTJAGhVuHYFgOaTKS6KAZiybopLdEgAhSibvpsL3ivGS85xU4ZSkUoSgvpZJcuHdypRJYvewiakFpYWAhBfNSolV7quXVyABA10uYCc5nUVH3lRFgKdbkkWZ7AAeTB24lOY4goISGSlO7CkFzbWokkm53MKxoLJyVAVkX3ZL6C1yBy6QAlivDFYCbkp0FnUA9twCeY0JgMoWQFilF2IGYh7q1ubMNBl6GJ3o0FNQu13YsH6B9OYfaGlDMmgVK1IIs+wbdgHO22gvIANqan0bbv5vAM3apDpbUi4Djyc/XvhUa5blruN2LnwG/SGmi6qsqn0As76dAA4hV7VWtZh0t56udj3QCpFw1zya3QQFb838OsE7PpzA8+/76wC7aWf53tAZepex6ffKAdn5Wgtq1x1F9R5QO7l/MADs+kYAxh01gBusQHbTxg89+sAwTu9ukUH528tP4jcnv05a+t4z+FvP71gpPK1tfP6i0Bn0fR9H7n7nhnLHk/R3vf7/4hUG4bV9Xt0PRo1r8/BmgKD4qdOrOzj5u1xz6w0oaUhyxdx0v3tqO7pCL1NWvRmfw+ohiNKrWsw6WdvJ4B5abppzKq7JFiXsNbg6c9YymZWZr9nNcXv4Hnz3vApslxSl+0xdnv3t5/KNsbb9q+vK+ri97/OArVmVfCLF0gqD6OjmObG1mfSDJXmRScJQ+OogO1jpkcEB3a72DxMm5+MMAFOq2jG48G/6MMF9mo1pAOUKOXVwHBpY30I77wDBYa4ZVT1hVmfkASWINwfAtFZ8zMvEzrOikKQz71UhlPZy4L3veI1GjtApqfDqDva4BvcWccr6CKBXboISkgOlakEnkRUAFKB3SHv1MA8xT04qgpNLAoMsrAaxU2YtYUrILBnFo2agFgZVTaSsQXuHutL3IDt33hJBzJw7KILhdFPUCuygdQCH01LGETTYh8SrcIo6F3AHJilurWAdEhCs4lAKQA6iuVLcf3MSqgWaoH0gcNLzDBSZiiHKVSknbYBRK+9gfnCcRLzKxQUrA0TLQB3EApCO8A90GckmjFTQkhwUykur+5nSFd7wClId74tTU4aaH5OFf/kJ6RXiUAlWKnDUEilCZbNyBClApO7lz32ERY4fY93V26M3+V3p6sL9Wgy0MJmGitIF1FBFI/UwUQnvL+EBSZLJoE1IlpIJCsNTq5qzHPyswv1MTD4ZaXkqaspU+7JckpHNhe2pEaQgBScMYiiLooU3+UUkFXVm8YkUBg5z1aUlm5uGboB8twdCGKxLTiAJOYpUKbXWA7J5Aq6FgWZJSRUigYijqilTPsmxBV9i8HiE3WFjDIAZASrVgwvccyVF++ApN0hQoBT2glTkXdWrqfSzC214CRZnfM+jWbcuLXOgHys7TxmVWKCGZISdbMLm1rly/iYUPSMoartMdW7L6dbB9OkYjtU5h+og2Di4vZza/PnAZY7NQpFOoFyHN9bkmz6WhL0hxZ+029rP0fbn3QyBcU5i2hB1b5sL8rchdEgWbXkx02876QGaymDp5tcB7dxP3vAA1a9ruOlz4QVDXZT6Nbr3NAUL3DFht0DeerwAQLhrnkR5DrC28fSGI0ew5ts+vXl4QDp0fX7+7wGVqXsX8IB68v4jc2uIw6cv5gAesFIOwHy9YA6QGG7wBEaDGiDK9B9BFJuie71VAjRQV9lPer6iMOz4+gjRoBZOh++cCVqfGNGiCn/PoI6T2Jnej/dGjRRXgP6v/ANKv/ZEN+Afnyu9X/oqDGgOXg/zEf50/UQ/G/mzP8yv/AGMaNEgH8R7XgPoImrs/t9TAjQE+H0ifDamNGgMO3B4jtDwjRoBuI/5+hhz8P7fSNGihVb95+sFevgPoIMaGhTon931EIdP3D6GNGgAd+4wx7Q740aFCZ08Ix3740aAWMI0aAG8Yxo0AFQ0aNC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AutoShape 8" descr="data:image/jpeg;base64,/9j/4AAQSkZJRgABAQAAAQABAAD/2wCEAAkGBxQSEhUUExQWFhQWFh0YFxgYGBocGBsYGhoaGiEYFxwYHSggGBolHhcaIjEhJSkrLi4uGB8zODMsNygtLisBCgoKDQwNFA8PFCwcHBwsLCwsLCwsLCwsLCwsLCwsLCwsLCwsLCwsLCwsLCwsLCwsLCwsLCwsLCwsLCwsLCwsK//AABEIALEBHAMBIgACEQEDEQH/xAAaAAADAQEBAQAAAAAAAAAAAAABAgMABAUH/8QAQBAAAQIEBAMFBgUCBgIDAQEAAQIRAAMSIRMiMUEEUWEycYGRwRQjQqGx8AUzUoLxQ2IkcpLC0eFTsjRzouJj/8QAFQEBAQAAAAAAAAAAAAAAAAAAAAH/xAAXEQEAAwAAAAAAAAAAAAAAAAAAAUFR/9oADAMBAAIRAxEAPwD4j843zjfKN8rRQRtv0jD7EYbbdfP+Iw279fL6esBjvsX+/vrDK1L2P8QNjvf/AJ+/CC2rXDa+Iv6eMAeT2t/z9YI0D2D677OfCMnUNe3ofp6QUDstcvp42Hj6xQPhPJx6sPr5Q4+KnSm5PJxfxNvGEaxvd/sxReqqrFtBzcW8B9IDShdNOrG52LG/SkX8ICWYMKjVp5MPH0h901WFOg7if/0fr3QUjKlzSK9b9HV+3/nrAZeq3NRfq27q6tpyvDqF7/oGS/IMk9PisducLsthSlxuX3ZHV9eWXuiye0aSzI/MJPIOrx7Ng+bnAIkdh1Uh9A769rcX7Nz8PKA+Us0sVf33tpoSadf3d0Uki8thUX1va5ZIe1u0X58oClZSScU1c1sLa3Y5v9m8A262ysPzHVe4vZ+30G+4eClqkCyiU/muq2ua+yN3Hw90Vmm8yo1gAe6qVluGGjZNLH1goVdDKpTQTg1LuLunRs7OHL5u5w51KFKSr3zqLZl20y3ALq9O+GnFsSpYmJB7LqteyrhgB2bWzNDyVOlJQsSM7ElamJsynANkvva/Uxq0+9oGCoG5Kjo7GXYWJLFv7DAI/JWWh8OouzXGjEvm57xOTeihVDk2KtTa+jEGwY8jzi5PvGJaZR+bWWeh69NCLP1fWJqb3eI630UFfC7U3FyC5b+4DlAc9iFUug1CxVte3OzfbRpgzKeym1DMSwf/AFB79esUmk0mpQXn1CnYsXuxsrbu6QJnxfEmkNcOBanuIcA/9wE2uh7Fu0O8sfA693SJfCLb2P1H0+zFk6p3DF076lx8nESAy2O9x1Ysfr9mAy/i36/Q+TiF5bhvLX6GGV8TWHLo4t4FvKANbWLX8j9R9YBOXebeX/UA6FtH8d2gp2bV9fp6wDu+r/8AL+kBhu3K/rATqGgq68h6N8oB2fl/z6xAsE/YjfT+I0ADAMGAYBvnBHnb78oHyg/K335wGT59Pvzgp279PL6wBttbXz/iCBp36+X09YDc7/d/vxhlC5ex5eOn3yhRppy9bffKH/VuOfiL+PrAY63tb0t5+sMB2XsH1Hfr4ekBIva+Xyy+npDSxdLXL9nx7Pj/ALooW9JtZ/m2n3z7or+trhu10cX8fXvibZdd/TXx9IsoXW9j+nx0/bEGldoNc068spv0o/290aWOwwqNXZu2oy/u9e+GT2g9smg3y6afHr+7uhpeku9Ar7V+Yz/t08O+KBMNphKqzULuW+LPs/L93dFpnaNWyPy3Vbssg2+HtFr5Tu7TfJMZNAqG5/u93pfnyy90dA/MXSWIl/mudcrzLXz9kNf3g3MAsl/dZqRc0AqzXLnln7Fzs2kKleQ0kSRX+pea1g4BOTU/5x0ispqpAatRHbc2uoCx/QcxfkRpCrmAS3Wcd5hYhS8tgTdQBJXZv/rOt4ChUKp1Pu1JF5pUq+YA9kFq9Q3do5gpWMRAJeYUOJ1RZ6SQu4dkBgTrkPKK8SWxq1iYkM0oKUKLsk6MkIGQ0vdQG8NLPZZbS8EkyK1VFNJqTYM6y6wdWUC1gIK5ZiwEy8R57qLMtTgZXl3DuSXbrbWz8WSEzMSYJwCwMqzZV2XcEJSwKWFrjkIrwTlEsyZgkPNIzTDmVlZdkgFIBpY21/UWnLWkpnYLyDUAapjGgk+6DJFKnALObIPK4Yk3NTysIHBrzBJAISzNUlTLdtA/SJcI/usNVIqLpUoXVYE6CoEMkW1BHU9KlDGWHadhvi1igrodUzs6KS4CnZ1A72gCKpAmOpRZlJUCKaiEg2NRSp3Yi1toDjQRQSh05g4KhoxpY20u/eIMwZpnwqAvoxNgpuTuW/iHnKJR7w1e8sQoHY1OQDrlI7jGnhisG6QlNLM4GWh9wwsX3tq0REQMyNlML7O5pNttAT0PWIWpFt9ejBx36ecdAF0PdNJLbhLqqHf2iD1HWJsaA36tLdph8oBZoup7l9Rzf6EPCr1D3y28reRhlfHTYcjrTUG8Xp+cK18v6S7/AOW7eDxQuyX0c+j+kKRY8nHfu3rDo1S2r+Gtonbx/l/SIDzbRv8Aj1gDpe3/AD6QV6l9eXl6XgEaPa3nr62gFHnGP2IPyvr5ffjA+3+/u0Bj9iB8oJ+zAPnAH5wR528vvSB8ukH5W89P5gCnztp5/wAwU7b308vrA+Vjfnr/ABBA02v2vL6QA21bp6/fOKHVXw9PHTw9ITbTx9Ic/F8XXx18YA7/AKcvnl/3a+MMjVHw/wB37jm8NP2wqf8AVl8svpp4Q8rVHxf2/uOX1/dAKezpvrzsLeGv7osr+p8X91+f+7074iBl1fMbcrC/jp+2Lq/qbX7HK5/9dP3cngGldob5Nb2ya/s0/b3CGk/0rYjr7P7vy+86/vHWNKF/0+67N82QOP3dvx5tD8LrJAVhkr1uz1fmeHZ/YesAqz7uY6684DuWdle8L6vp/AjqmHNMcukS3wXUKQ6Wlm1sMkKLfoLs5bnqGFMIGHnA1VcMfd2BuDfruzB+5R97OANKwg++dVyCmqZYOBNBYN/5RsSYAcOS8hl0JKSTKdTr7YVZmJmjKHL3A0AdOHW8oGVMHDvNYkzF5iwa6QS0u5L2GIDvHRIKcThwc0wy3E2o0peqhRBFxJIFT/8AjI0TdJ0xIlSzOJ4l5qqSmasFIFNSCVoJOI4IsGpcPUWKoVCvicN5C02VMKyARWykCkOhS1MoAPZJGjmGDY6BU8/CccRiZKsMqTNulyEpATU+qCpnDG/4mCkcTjTsdAmJSmWiYXlrJVSvMkhCUJCpbBw6wORigVviD2b2UqPC43vKKKilqWrK3m1t2TUzWijz5qktIx6uIJUWMuY+Rx7kuklS6iVUuCBMF81j+IKUJc32iaJ/vgE0TQWmZnX2SEpKQQA1+lMdv4XWpHDezTRISZygpMycl1zRT7xmTiIoKUBIGoUN3jk4eYgyp54WqT7xD4k5AJlmoplpUQgBQIcgkkgdC8GnFWd1Pw+AkiUJiawghJlhrkKSopUpTMwJ3aI8IT7igtLNRKCpJUS5C2DAqqSAEsNQ2oJjpm//ACJwDjiBLUTMK04ZmUDFWAUgBKwZlJJZ1p/UGiLzeGrdU0hLKSpJQ9ZEt6QymV2mI0bUGA86X+UTLyjES9ak3sqhiQBbO/eNtGnNVOpcEA1OzHOkKZ9M2nTrBnn3QM1j7wsUFGjCtylw70N3HZofjgap1bfDTSzu4pqa7UO779YI50A1oay6Ryaq5SeTU0vtrHMQKEu+p00pt83f7aOogOh/y8MszVUut/GurwbZ452VQnRqzr+pkuO5mgBO1XV2qjppU5fwZ/IQkwXzfoDN/ly+jxQiy6ew+p1pqse/QeJ5wg1NN8pf/Tm8rt3CAXZNVkub763++sTDt0cebH/vyiiBdLXL6HR3sPGJgBtb+nP6ecBiNWuOfRxfzt4wG5XsfX6awy9S9jy68vvlAPlbz/nSAUbb9PvnAhuW3X75Qu2n39/SAx8unpAgnffrAMAfn1g/P00/iB8ukH5eun8wBHnY25a/zDJ23v2fTx6Qvytrz1+ukMnba/a8dfCAA018PDWKH4vhv2fHTwie2m+vhpFFfF8V+15/XXwgGSLn4cvnYfXWHldpF6T+rxVf/b4QnN82UeFh9OzDy9UPmDHLyDqt4drxgFHZGxqN78k2/br+6LTbGY9zV2h3qcfu1/byeJp7A3FZy76Jfuq0/ZFlaTabJqGU6i6mP7ez+/rAUSGVmucIMq+XIkhVh8PY8H1DQ8hvcVJxElXZGrVkGX3vmb//AEHOBIIdVNhgupBe4pS4Hefe9wfaLfhwJXw4QqhdW7sVVll8iCGltuUEbwE1n3K6lCb71gqo2VTdZqDssBhzwz+kP3ziKuIJVVLEse5qUFISVJpRdLAySQ7OMrfEW4pRGEsoUZJxA7qXmS1kAgayyCS+tYJ7If0ln33FBzKnBKnm4hCSoKAmKFKXTjOWuRnp0VYqvBEvIpmNKMlZPDVrqWkBeIlgKSqcyqTYsoN2RC/hi1GVLPDThwp9oZRmT2rUAkoXUlABRLCiCCLVvepg8qan2jhwokz8FJTxGJ7sKoJlTVOgkpkigKU9sFVjSXXiZyBK4f2sq4oGaukyp7qEsFFcolSVVKUTUA4ICtc9gdK0k8Z7NVwywoVKXOCRh1sqSnKnDWpdK6So2lqDsC/Vij2xq/8AGjh//k4ycEzcCvGujs4WWupqmW20D8XmTAjiva544lGOkITKnpdM7O0y4Vhy8MLRQU6kD4Xi02apj7x+BHBJPs4nS8YSylJSgppKhME4pmldDUupqTTAcSimrghxdc+Yo5Vy5yFDBMxkylMlWItMzEUQFA0rSHcikfik2ZgTDxkwTz7SyDJnSi0ylVa1KSlYShSWpBAcpswBft/A5kxuE9lWJUozV1omzZRWqaKRMUkEJUtCpWGhIQHqSoa3Pn8DNSOHnexPL99LEz2ibw5qlmsygkzEoTUCFFQudCLBUBXjahj1kHhRw8splpXJxhLOHgJUA60qSVS6yoNZX6kvz8IFPw9DCRhLKgpUozaXmY1NgskgKppA23Co65pT7RxeE/tYlrrUtUrAK3A4kisABJJXRUdxuUtFgZ/ChZJ4nDRTSZeDW5MgEoylF5dVNtd6oDyEAmSMH/zAHEMvtUnDAqysxW/hs0JxATVxGG551N2cRDkPd66We7E7xXigMGXjH+oukSsI5GTWTQaQpwlvHamD+JIVVxGKyTWGCabrqsDTcporLncDcwRyoHvE03mYdxamqhTDuopPJ3GkchApQ5Luf9NmPe9XkI7Zgul8qMEsWFRTmub6lbp7raXjlD0oswrVmP6mQ4fkBSf3GAWeLzKrLr7I0dzUOgEIvXNlyBgP8gp/1WfvMMvRdIdNQzEXbM3cVB37owF1Nmya8sof/TcDugJ/ofKOe7VFz1a/lCfDo19fDT75Q6dUNmPLrUcvjY/uibW1e+nhrAYjVr9fHXx9YHzt6enpDK+Lb+2/PTw68oXflb09fWAHLfp6eMLtr984YbbdfHXwhdoAnf6QsMd9zzgGAPPfrB+fpp/EA77dPvlBO+32P5gD87acremsEbb/ANvjp49OcAeVtfD19YKdRt/d46+HpAEaa76ev3yhj8TZb9nz8208YQaab6+VvD1h1/E+Yv2vN/PXwgHTqWy5Bbno/e/ah5GqWyqY3OhOb6hkwijrVmyhiNrJbyGWHHwVXTSWA1Adf0LqbryMBkMydlVnNs2Vu6kuf3Rad/Vq7VeoFjdTpt+qyh/kMTlvQk6prOXd2Q99qg3PsmKsaZtF0VpsRcdulXgHSds4HKAurtms5sFJTMFTA0JKVFrtTkfmp9Ypw7Pw2ImpBdiCXCMRYoIa5Sp1tqQttwQkoh5mGMuA6panenJUBbZfvHGyHO4i34b2+HwlMt1OhRLKU6wWGhExDSwHckEcjALMW0glasYY6mUFqBSoJTWSVpciamlnH9EnYv6XErb2p1iZJoSBLxSFIFQEoZkmkyXCFBiHNPxOODhlgyjhTDIJm3BmqAUm1DKpAOEaiX/8iTHoKWDO4ygmRPAIUvFKUkhYTNSGS6DMUXSCSwdL3eCr8GtXuiib/hhwyyrhTONZRSszUUgAFUwha0qAsFJLZWg/gq5hlSPYpw4YniSFCbPSKpoopmdlIWhKVBNLFi+tQYImAcVJClEcSJKSOIxhhYmE8qcQUElKEBCVKqZ5ZUdCFS4iainhRxgXxAK1MqTOSfc1h5RIQqtdZWoJCgQJgvmTTA/DT0UcWeDCuGIWkETp0sAySpXuU1ISErrCFUlRLIN8pq7FTf8AGLpJ9uwCcczZXs5miSDMmAFAAQqVWEqKimpSSwSQyfjE+YZXEDjZqeI/xKQnAnSnE5luslKVUyygKACkuSAzUmL8ROLTAtQVwA4SW0pMyR7SJRwzJSR2wtM0ylKJFLVHQpBDnStBm8COKqmTjThqkzJRliWZqhKSvDBC1CaJlVJBpIHaBaP4hNUeHJ45YmH2g4Z4ZfDnOADOKzLBRcYdL3sSLO/f+ErW3B+zKSjh3mGYmaqQZxUCRPKHAWoKlBIThjUEWU5jzuDI9nV7CKRjyxM9qPDF7KMjDxQEO+LU1+zs8B08fUPahNpHC4UoITLMjHpeX7OFge8BpArr6/FTHNwqS8gopTwvs8x1LwcfCqmY5Hx1OZlATZqf74rMCDO47BCzxNKsQzBJwfzE+0FOJbtdioO39zQgSPaZFbq4sSkhKEJl4GLS8hLpNNBRhlQSKSVKvdUUeVJSoyZY4dIPvy5mCV+ZSmlIqLBNLuX11YARzz6X4jCKlgntqH9PFTnuSSoroDm7KO5t0cXLGFJ9oJArWaZKZVpRoqUQghIWVAgEh2TewS6/iKV/4nFaX778tITeZUctmJQlJUXO4TuqCOaaGmfrXhFwwpCsIggNqEoDsNw0cyR+W5qLnKOTpYvzUahzZIPKOueM1hhowAxIDqTRZ+ZWpksNi2gJjnkj8psmcvMPN0v0AQGP7iYCE0WW7JNfYAYPme2wTo390BWqvgyC3OyW8VWVyuYBAoLA9oZuVlMP3XP7IaZ2lPnNPa2Gjnw7PLTaAmBdPwW7X7jm8NLfpiZ7OjX18Bb75xQapfPbTlc5fHW36omdBd7m3Kwv4+kBlaq3v2r89fHrzhT529PT0hlbtYP2fPzbrAG7WtpzsH89YBTs9+njp0/7gHTX75/fKGTqGt16vr0/6hIAnflyhYZW/N9YBgD8+vn9fSDz39NP4gHy6ffL1g89vsW9fCAPzt5W9PSGTtuOXibevjCj/Tbzt6+sMjUNY/q8dfTwgMNBffTyv46eEOdFNYOMp1+JvLR+sINub6+X018YaYdXzF9Rpu/nYv06wFE/FTly3B37LgPrfN4dIeR2k0WVSp30UWVYP+pLJbnCzdTUaiwYi/6WJ5hg3eYY/BXdNBZtQM7P3KctyHdAGQ2RjSuvtGyQMtJfakuT3jrFJre9rBTMq0AtqqpDDrSRtkPSAh6JZUHl4irA5vgqT0cUt/MMlJw5tLKQFouQQQfeUq1taoEaZh0MB1TvzV4qqV4QpmJdiqlBCyRchaHS43WDzikln4YTezSaJiSXCSuZSVDfDmOogMWtyiUsh5pliqXhOpCiXCakEgFtULKVOLEJJIYkRf8AD1F5OEXNK65KiplFl1gBmOJLAQGzPbUAkDOW0kYzz0462WmaQoEBBmAqWkuJgoIcAgyyeYPpcdNUBxNczHk5AlKZuZBciUplJUZYQiqWQzOoJ1YjzeBXkBkTcFWMCUqmsFCxlqekJVhmt6tK0m7lu3HFfFGU/DzrhVU0BBTW0yUmpKaFKXSoJUTlQpL8w7eHnEU0zAeE9lUTw5nIxcMpKpiGYGszKpoWEtSQpmFMN+CTZtHDexzEyXnkKROmyiVThTnDhNcsyyhDJS7hQ1IiSOIHtSXVTxgkgifiy8HFwakzDlYJwqQVVU1ZmZxE5k1BPCe2BcxRNlyZssjAxFBKCEJVWsTMQkJUFUqSHchoDwU9GFxJ4F5DzEBQ4ibIYySV0JSZqEpCwpLkEksLGyn7Zi0+1zyhxx4lKqmLVK9nM6hp6hUkJCFIxaCo0uQzApiH4lOmGVN9vWJx9pyHh5nD/m0qxFLMsEUlLMFAF02ZlRfipiqZ2IUngvZ5QSmWeG9pEn3Z4YKb3gW5l11ZWrbVEAqCgzuCx61cVSjDwjIwPzFYAVh2Oft0Hs/3VRy8cXkJ9uIbHWZfso4U7JxzMwSEP+VS97q2ju4FSgOGwSkcJhzSvF9n9opBme0mX/Veh6MPpvVHJwEomQBwKK/8QnE9pRwxZTHBCBMdF/e1EXsl2DQVb8UTM/xeOEokZAgykyDNKgQZAXSoTFAywVKxCLpc5miMmWThlAp4P2ZYMxSJOPhkTBNUCc9YmGYlKUlmYaFRgLloMzjTw1c2caqhNlyygS8VJmrTWpVahMCKakg0qJ7TQqkAcSisFfFiSBgply8ETBKIQhwoJow6SUJTTUSlwCWqPO4ZKqJPs6AoiaolcxEtsRkZGNSUywkJJJVckkswjlmBDTzKrnOse8Un+nUSFgEklajSHIDAm2YtbiUCmR7SVIDqNEtCARKJScQpBAQtRrDlJUyEliAH34gZlM0zUpkgz/ykpSDXncC4KkoBZyWdfMwHPxSWmqq95MwmygUpVhAECmzSwDoGdA2EQZjJqz3tLHKqwPIrL9WY7iLzDddAwpeCA6hmUmhIH7phZwNlHUAxLhxmk4YoIJJmKsyqrq3ACAx5u53AAcjHDOYNUMvMsc3cmwv+vvgzPjbIGGU6kOnL3ntcrQgaiyTVUL7AMWS25Nzf9I6w3E9qZUa1frGj1B1PuLFPK/QQCSzcU5MpcnftOen6bcucSGzBi+u21uVr+cWV8NWbLYD4dWB5XZR7+bxM6JcuHNhqNHPj/tiBVm53L9rnq/e+vhAV1uWDHlYfQWaCdDycW8272uPGBzawbTc6et2ihTs9/S5t0vfxjHS+nLy+/CMDytYv8/S0AdLF4DH5cvOA8YnzjK6wB57318/r6Qee/p19PGAfLp5/T1gnf4enjp6+EAf/ANW8rekMDo9w2nnb18YA/wBNvO3rBlm4ax/V539IAjQcn7O+3108IINlUlkuLFn+Jj4X84Es6bF+1sNPJtfGCveq6n1DNu+nO3lAVT8VAYU3BYvdNhzvfuEPI7QoGalVTsQcqnA/zJs2rlhsYSbqazUWsQzPa/UEOO8w6vgxOzRlKWJa9L82VYjVktygGkay6S02sXLU6ppU5sGLu/Q7mDMAaZW6F1DIAQKc1SGuQQaWBswO4EEPRLrDyq1adr4a09CzEP8Aq6wwqw5lLLRWnMQQQpl0kDYKFQLvoNwIDqnH3q8Q4cyiykvSpeXNlu0xBNxYlYNgbUlqD8OJmTJknJUbCpVC1ABzhzHci7JIYkXkhQ95hvMliVcKqBSipDdykLKbhwb7ExTg1XlUHEFKyuQVK/SrESBpnQCQpN36gQDLmjDSJ4xUmcshaZuawRiJdQNVQKCHYgud47uOmqpnYy/aZdaAlSZwdK2VhruFFKaK0FKki5A1AMcXAzFUpwJuGozk+7VNDKYDDXcJQsAlQIazizG1pM9LzjIJ4dehQuakJMsqzygVoSygoIISouyFakXD0E8SWsuvgxwzmTjSsZKCxKOzWFCaa6qKaRU1Lpiv4LOmAcN7KtCEGaquXOmSCszhSFFNaUKUkysNIoDuFDtM/IOI/wAQ4eXxeHaaZsrAMzDDq7FISqU+aspKlA9g2pLmSyrhvaajNy0LkqkmXhYihLChLBBUJmI9JBpYdoRBuCmIEmb7ESgGZLrHFL4Ugys5lUmaEorBC6hc9li1RjqWUmfxOFV7bQvEC8H2fEcDiWxDTR+ZSF203pjn49RMs+2kKJnqKFcL7KXWwxjMwcpsZdNV9Ws8dXGoVTPxQPZMKUJapaeHM+gUez4mkwkpCawsjQ70QAFPtHC41XtgQnDShMn2crqJ4cEy1BKUklFdIIYnQ1RycdIGBKHHPLGKsyxw0rh7oIQJpUJRQgKBEsJNz2gzUx2cJKUEyTKSPYxJmVzFy+HxxLOJjqSbzEqSSugJLWTq645fw2QsykDgZWMRPGJjyZBZbDDSlK1LCUKTVUQQ9IdgA5VPxmVMp4r2lCZMpUxNJlSpVSpoJKEEpKFTEGXWtRWe0kHtWMUylEZE08J7MRjKlIxCgpIUqp3CysqlhCVdnLo6okhEsq4k8LXPmKucSUlScKsFU0OtRWurDSFEJLLUWc5V4mWBxBMxJXxIlAYSZacITMJqHSqyUozUJSzppcXMVHPwCFe5HDIqUFqJXNlpYTMjpuVJQhKQlVROqibM0cRCGmUBU1Rmj3ikfDnYs5UVLJe7HLu9urikAGSOKdADtLloSCEODWQSKFrNQqIKmQksQEg8/EpWZRrSmUgznCEoYlTKcgKNSkywaRdhW2pMBPix7yZiZ5lDZWoSqkOMtqZYcAJDOgbC812MnFzgJcISwIFSiEFtCs3e5ZQPIRRX9UygUSqAHUM6k5QA+yphZRSnYm5SDE+HTnl4WVQSSVrAACnUSsO4ASNDq6H1YAILCsIOQEFdhuS11NuAGFz8RbeFV/UKcqP0ntNUGQ+5tUf8p5QEAUgJSSuq7izNZIG5Jd/DrGnnNMqNSyo5gRSTVdTjUHYf3PtcETrky5S5O9jU3J7pA7tzCI1TTZT6lm1DdA3PrDzTfPchAZtsuUdGcP47wqtE1XTcsGdnv3EtZ+UBMkX1d9fN+97QZmpqueY0e3paBenZn+bHxYP84J3bs8jqzj15QCq2e9rNtq3zvAOz6Ptrs/30gjpyu/deAnUNq/TwgBt0/mBGjHrAH59fP6+kHnv19YB8ukHnt08dPvlAEedvL+NIYHR7htH01/nxhR5W87esNL1DWPN+/wDiAINg+j9l77P3Pp4dIIdi1g4sWf4mPhfzECXqGsX7T2GjdzHeMd3uX2Zt308PIwFU/FQGDXBZ2dNhzYse4d8PIGYYYdVJcKuOyqoDm6Xbdyw0BKTdVV3OxDM9r21BD35kQ6vhr7NNikB9DS7asWB3ZJGogH4dnl0H3tY1al3FJvZnJBB5dbZVLLqdCquwApqb1J5gpITY/UXHwy6x7uo3AFTOKk6s4dwD+vkYdyJa2AUmsCu7hTKbW4CgDY/o/tgOmb+Yus4UwJ1TUAVWB7IyhaSo2yudkm1Jas0mv3RCQUzgT1w1qpBOVQAKhdkaEpLxQoCun3sugdpwpCaksb9kpUUpLOkuRoRD8OpjLKTipCVFUkqIbKqsAaBw6gtLtZ7giAotYMtInJKwZimmJmAqbLWk2ViHsqFw1WrKDdfFz1e8x1DiBUkCYial681JKqVKYoCgUqD6aFJjn4OYqlODMAJmB5SlAuq1CmIAmA3SWDjuVDcLPT70yDgWbDmTEFKkPdDzEpSSlQSaVOWBIJIMB34ppIUoTeEwU5QuTjolkgoToVpUiaUu4pZ/hIiv4dNX7n2dSTKClFcuaZBm1f1KAsCYypYSxl3d/iBjkRNGKSl5XFBJcrXLEkzKGX2khKUrSVsCaXPJQZpa0FcnFqTOFNC5WFhEVnDJosGU9RTsP1AwFOBQ8pfsVwZiMRPEjhjlFWFRi5CbzQoi/Z2JjpASZvEmQFHiiFVpmJkmS5WMajEJCwF9ipIYB+0ExycXdA9s1K1FB4dPDFxlxMQSilB0l0l311DN0celVM3HAEg0hC5aJJmlvyqiClcypAJVWXcOWUAIBlJHtEozAfbBLFMtMuVgGYB7lJKVhKUqSUFQSmklanIdTcvH8OnDkp415TKUUiTJkj3ZpqWoJUkBTgAFiSEmzJS95aFYacNAPCCUtJmqlysYJNQWxcqSsLUpKUhTMwuCSYfh0pQSkcLJE5lkqM6TLYLYMkCpSUIZIJUVXOrUiAf8TRMMub7RLTIlqmgjDlIrXMDkI1SZiAkqUVEs4B1N40KpXhywjhxKYzlShiFFLauwWtWSlJdlUuzmOeQhGcyQviJhV8cpwUf+QAKKlrJpFRCSAo2zWHFITirMwVTwGEtCE4YVSE0OlVhLA7KU6opeA34enPK9mQ6gSVTJqAyVauzlKUIACqiTdRLaCOBCEU5AqZMK7kpLMHYABVSyol7s1O727OITmle0igJSCmUhDKpdw4JFKll8xdTMWIpEcsxCsJNaUolleycylAF1XNSkoBYXABXzJgBxoGJNxTVNsBSBQFWcOksEoAKQlIZwNhdOIGaXjCwlilCAAQl1FKT+kqJqJLllvuBDl6ZplJaVYEqArKagyX2UogKIT+k3YGEkJZQwdQglSlAAAsSpYuyQAWB1dLhiQAEVBWGgKICCpTMLkskFTb2YC7agbwhdl0hpbgMWqZ3Sl99HLWy90FCU5AlLzCbgjLtSkD4t37x1hJpDqJLrKtQ1JualONXOjWuYgCN6NKbu36WU3J7gd4hZeqabKfdmd7eAtrBm9o16sGZtaQwPJgz725vCq+GvRttWc/N316bNATDNZ39P+YaZqX7T7Mzvfw7oxdg7M/zbz/mAdC3Z6s7bfY5QAVrfkGbutAOz6dG0f71gjpy37rwE6htevOKAdIEYRjAEefWD8+t4UwTvt09IBn8beWn00g8nvbR9Nf58YAPhbz/nWCg6NY3u+uvpaAYaB9H7L32fufTwhk6FrBxyfdj4X8+6Elm4axftPYaN3NGJ1cOfBmu/ppAWTqqiwa7s7OPm7X5eMPw4zCgOpi9Qt2TVpra438QDEptya7nZmZ7XtZiHvzMOodmuwpsw6ZSW1YsDvY7iApIZ0UZplQykZXcU94LsQeW4MZQFKnJSp2oAUxT380kaKO/MXABpRUGQ5zAZmcVDkSNQDe/IiC5oVYKFXbLuFMbAm7KF2UPhtoXDrUrOur3Kwk2FSQVWCk2umoOf07WBDNKVmlP7lTAibURsaF2DpuAkqHJ2d3gFgVt71AQBUSoFAcBJD9kgslrpuRdwYeVNagvipCVEy6lCkMawB8O6woONCdCICxKWAmpJdROIFapLVAgJOIQSSGUO1qQUt0cTOJK8cicah7yXMQXVmYlTGoKD2LKyg2Yg8nDzVUihYYr/ACVKBdVmU1qqhlJSxtcdmHkcRZeCrDSQHQuYg1JJ2KwELILa5r20MB2zF2AmKTNk4aQAlUnGQm1GjqBSopBCsuoFikxSSo0popVIFTpVgYqQe2Eg+8Q6Q4os5fUKEckmeK/dPKnMqqtSMMqYhSRWGSDmyrts5tDJ4hNSaipM9wQoGXhFTuhRKbIDs9Liz2vAdXDIJSRwgBFYK0z08OWsaCkTHSzFYJF+bDUykIUuZgAqmqepMxEooIcFdJWVYjLppdKSxJudObiSkBuJBBvSZKJBBSWcFMspSNEsb6mxFLV43Eb/ABAplkilUtEorKgLXBSZgpcklWoBN7EHmISJor/+SBTQJcvBCqWSl0qACKWdAQQSSCQ5afFSUigcSDLZylMqUhJCX7agFJpUSGqIJIRpZLq6qCQgnh6SMVUuXiMdRUXZZUVAIB0tcEmE4NJDezS8QByVTJKcitdipKEgAGoln5NAW4tKjL99LEqWpdqZWZagC1LkVpSDq7BxuYhhmiYZaAmSBTiqTmKbCkF6UqWdUpuyiHpBMc0hKP6SVTphIdKpRYgPcUTCpZJI/SzbvZp8tNSysHGemlKUiW+hDpVYJAYJSLFIDiArwstImD2ZJNIJqmJ7BuStqqUhIY1K3BLCwjglS0ZRLSpcwkOmk09EhjUsnfRmGrlrcSGUn2hNDIBShKMzXYGoukqcqKlEnMCxsIlNSaJdaQhBJzUElRFipiXUAGAuA5O5VALxbVTDMLzamygU1A5nILAAApASG7gA44hOYCcKWlilKQA1iUgucrkhRJuyid4xehdCfdVAVKAqZyUofRz2iB+nkIWXYqwg4CC5UNA2ZQ2TuATfQ2JAEE1g0y67IdTEAVHs1K67AXbKRzhb0FhkqHe7KID72clunSDKAqRQHWTdJTld8o1v1e122cyJGrmt/BruX5u3zgCB2qNKbuA7WBbk5tzvAli4p16gM9732ZteRgztTUGVyADA2DdAB4v5wqtqtGswuzn13O3hFCACzO/23rGXqX7T9G3fT0jHQPo5u3c/pAOhbsv0fdvXygMoXvq23cG+UA7Po23JzBbVtG/49YA6fP75QAPX70gQR01hTAN9vG579YBgnd7dIAg+NvLT6aQQdHvbTlr/ADAHlbz/AJ1gpPK1tX7/AK6QBB0fR9N9n7n59IN2LFg45Pux+v20BB0axfV7bMejRi19z0ZmgKJ+Kjstd2dnHq1x9HhpQvkDmku46Gpr3s5G/iISZqarnozP4WYjcRQ7V2FIZh0y9/I/8iAaULppzLKhlIsS4bvBdiO/nBUQynVSXugA3H/8nZXMdYVrJqFKCTmAuz33u17a37oJJpJpcVdvN2uV9QRsQ9rNdwup6l3wVAHKCoAm1SOaX1Y2s3KDJXmlscFYAOJUoXZ0rsHS9gSC27C8SKgKtZqaQAp1CnSkhxZmpbS7cjDpW1DnEQAcgUQUu5ULg0sczgEb3uIA1AgBQIVV+YFWZ7uADUxcukjVr2i/EzXK8Y4iiQy5a0HMHuSAQurW7Kt3iOeWshDBQKa3wyq9VrtYmoWdPJi1oohdl4RoQQKkzFyy42asAKKTyFQe28BeavQTFBcuhISZZlYgSGpe1TpsKV9waxgpKsMNSqQCbHBxQCcwDvMQTchst3veIyZgqGHkWxCgsy6CdCBiMljc0q5M5LQoUlwXInBVjkwyXDFwQEjmGKTzAeA7OEQWUOHAWlwVCaiSSG0ISsqpDWKkl7Xa0T4VAq9wlUxau0hcpCg2ppcqxC7NlSWctynxUsORPBSsXGHLlM3IhJSE7MoPbbSG4lKiE46QhBulSJUt1FtXBTiBjrV84ArArJIPtALYYlIw30ZwrRvgCNbPDcVLzD2hKpRAyoRJSLbEhSklBUXuQSwBZmeebCLS/cu2LhCpnamp2qf4QXZw7QeHQ1WDLMwAElS5TUWLqZKylIA3U43YQDzpaihAmyxKlku6ZWZZA7QrU6gH2ZIq5mFpJlqolnCdsRSDUz2S4JSCbEpTfW5DxHh5SXThJVNWblJlqa2woXUs+XjssxIuVH3tTBIQyRe7kEAJGgSB5AXB5EtlHATXSkkrUhgnV5gFTJAGhVuHYFgOaTKS6KAZiybopLdEgAhSibvpsL3ivGS85xU4ZSkUoSgvpZJcuHdypRJYvewiakFpYWAhBfNSolV7quXVyABA10uYCc5nUVH3lRFgKdbkkWZ7AAeTB24lOY4goISGSlO7CkFzbWokkm53MKxoLJyVAVkX3ZL6C1yBy6QAlivDFYCbkp0FnUA9twCeY0JgMoWQFilF2IGYh7q1ubMNBl6GJ3o0FNQu13YsH6B9OYfaGlDMmgVK1IIs+wbdgHO22gvIANqan0bbv5vAM3apDpbUi4Djyc/XvhUa5blruN2LnwG/SGmi6qsqn0As76dAA4hV7VWtZh0t56udj3QCpFw1zya3QQFb838OsE7PpzA8+/76wC7aWf53tAZepex6ffKAdn5Wgtq1x1F9R5QO7l/MADs+kYAxh01gBusQHbTxg89+sAwTu9ukUH528tP4jcnv05a+t4z+FvP71gpPK1tfP6i0Bn0fR9H7n7nhnLHk/R3vf7/4hUG4bV9Xt0PRo1r8/BmgKD4qdOrOzj5u1xz6w0oaUhyxdx0v3tqO7pCL1NWvRmfw+ohiNKrWsw6WdvJ4B5abppzKq7JFiXsNbg6c9YymZWZr9nNcXv4Hnz3vApslxSl+0xdnv3t5/KNsbb9q+vK+ri97/OArVmVfCLF0gqD6OjmObG1mfSDJXmRScJQ+OogO1jpkcEB3a72DxMm5+MMAFOq2jG48G/6MMF9mo1pAOUKOXVwHBpY30I77wDBYa4ZVT1hVmfkASWINwfAtFZ8zMvEzrOikKQz71UhlPZy4L3veI1GjtApqfDqDva4BvcWccr6CKBXboISkgOlakEnkRUAFKB3SHv1MA8xT04qgpNLAoMsrAaxU2YtYUrILBnFo2agFgZVTaSsQXuHutL3IDt33hJBzJw7KILhdFPUCuygdQCH01LGETTYh8SrcIo6F3AHJilurWAdEhCs4lAKQA6iuVLcf3MSqgWaoH0gcNLzDBSZiiHKVSknbYBRK+9gfnCcRLzKxQUrA0TLQB3EApCO8A90GckmjFTQkhwUykur+5nSFd7wClId74tTU4aaH5OFf/kJ6RXiUAlWKnDUEilCZbNyBClApO7lz32ERY4fY93V26M3+V3p6sL9Wgy0MJmGitIF1FBFI/UwUQnvL+EBSZLJoE1IlpIJCsNTq5qzHPyswv1MTD4ZaXkqaspU+7JckpHNhe2pEaQgBScMYiiLooU3+UUkFXVm8YkUBg5z1aUlm5uGboB8twdCGKxLTiAJOYpUKbXWA7J5Aq6FgWZJSRUigYijqilTPsmxBV9i8HiE3WFjDIAZASrVgwvccyVF++ApN0hQoBT2glTkXdWrqfSzC214CRZnfM+jWbcuLXOgHys7TxmVWKCGZISdbMLm1rly/iYUPSMoartMdW7L6dbB9OkYjtU5h+og2Di4vZza/PnAZY7NQpFOoFyHN9bkmz6WhL0hxZ+029rP0fbn3QyBcU5i2hB1b5sL8rchdEgWbXkx02876QGaymDp5tcB7dxP3vAA1a9ruOlz4QVDXZT6Nbr3NAUL3DFht0DeerwAQLhrnkR5DrC28fSGI0ew5ts+vXl4QDp0fX7+7wGVqXsX8IB68v4jc2uIw6cv5gAesFIOwHy9YA6QGG7wBEaDGiDK9B9BFJuie71VAjRQV9lPer6iMOz4+gjRoBZOh++cCVqfGNGiCn/PoI6T2Jnej/dGjRRXgP6v/ANKv/ZEN+Afnyu9X/oqDGgOXg/zEf50/UQ/G/mzP8yv/AGMaNEgH8R7XgPoImrs/t9TAjQE+H0ifDamNGgMO3B4jtDwjRoBuI/5+hhz8P7fSNGihVb95+sFevgPoIMaGhTon931EIdP3D6GNGgAd+4wx7Q740aFCZ08Ix3740aAWMI0aAG8Yxo0AFQ0aNC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0" y="0"/>
            <a:ext cx="14249400" cy="7086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#</a:t>
            </a:r>
            <a:r>
              <a:rPr lang="en-US" b="1" dirty="0" smtClean="0">
                <a:solidFill>
                  <a:srgbClr val="FF0000"/>
                </a:solidFill>
              </a:rPr>
              <a:t>7 </a:t>
            </a:r>
            <a:r>
              <a:rPr lang="en-US" dirty="0">
                <a:solidFill>
                  <a:srgbClr val="FF0000"/>
                </a:solidFill>
              </a:rPr>
              <a:t> RL circuit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796" r="84663" b="26510"/>
          <a:stretch/>
        </p:blipFill>
        <p:spPr>
          <a:xfrm>
            <a:off x="723900" y="1661319"/>
            <a:ext cx="3543300" cy="495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967" t="21980" r="58824" b="23052"/>
          <a:stretch/>
        </p:blipFill>
        <p:spPr>
          <a:xfrm>
            <a:off x="4267200" y="1692276"/>
            <a:ext cx="3826565" cy="487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allpaperscraft.com/image/net_background_surface_dark_91702_2560x144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2362200" y="12700"/>
            <a:ext cx="14325600" cy="6921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b="1" dirty="0" smtClean="0">
                <a:solidFill>
                  <a:srgbClr val="FFC000"/>
                </a:solidFill>
              </a:rPr>
              <a:t>1.Multiple resistors combine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18293" r="52703" b="35366"/>
          <a:stretch>
            <a:fillRect/>
          </a:stretch>
        </p:blipFill>
        <p:spPr bwMode="auto">
          <a:xfrm>
            <a:off x="152400" y="1219200"/>
            <a:ext cx="8991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00" y="-297"/>
            <a:ext cx="14325599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# 2 </a:t>
            </a:r>
            <a:r>
              <a:rPr lang="en-US" dirty="0" smtClean="0">
                <a:solidFill>
                  <a:srgbClr val="FF0000"/>
                </a:solidFill>
              </a:rPr>
              <a:t>example </a:t>
            </a:r>
            <a:r>
              <a:rPr lang="en-US" dirty="0">
                <a:solidFill>
                  <a:srgbClr val="FF0000"/>
                </a:solidFill>
              </a:rPr>
              <a:t>calculate RT, IT, PT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18605" r="31343" b="4651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AutoShape 4" descr="data:image/jpeg;base64,/9j/4AAQSkZJRgABAQAAAQABAAD/2wCEAAkGBxQSEhQUExQWFRQUFBQUFBcXGRwUFxQUFBQXFxQUFBcYHSggHBwlHBQUITEhJSkrLi4uFx8zODMsNygtLiwBCgoKDg0NFA8QGy4cHBwsLCwsLCwtLCwsLCwsLCwsLCwsLCwsLCwsLCwsLCwsLCwsLCwsLCwsNywsLCw3LDcsLP/AABEIAKgBLAMBIgACEQEDEQH/xAAaAAADAQEBAQAAAAAAAAAAAAAAAQIDBAUH/8QAORAAAgACCQIGAgAEBAcAAAAAAAECUQMREhNSYZGh8ARxFGKBsdHhIZIiQVOiFWPi8QUjMUJygrL/xAAXAQEBAQEAAAAAAAAAAAAAAAAAAQID/8QAIhEBAAMAAQUBAQEBAQAAAAAAAAEREmECEyFRofCRIoED/9oADAMBAAIRAxEAPwD4gh6FKiHdGbh1zKauw6ilQlKhJcNR0yirlY6uVmlzkx3OTJqGss0h1crLuQuHIlwUlLlY+f8AVlXBXh2LhfLOvlbFX21NV0/PwUun7kuCpYWskOvJG9x3FcdxqCpY2skFfY3uO4OgGoSpYrsh+m5rcdwuO5NQtSyXbcPxLc1VAFwLhKll+JbjdUtzS5Yrpi4KlnWpbhXlua3T4hqieQuFqWH4ktQryRs6JiunMtwlSy9Fz0CvJG1y5idCxcFSyryQV+VafRrdMVyLgqWdryrQTi8qNXQ9ybkXBUs6/KKtyNLnuJ0RbgqWdeQV5F3QrruW4PKK8hehd33E4C3CVIVEyrp8qJSY7LIeFKjeY7DkyUmUk+L6IoScmUq8xJRcRVUXERT9GFbluNKLiKSi4iKmvJ7fI08vYpKLiGlFxEsSnl7BXkX/ABcQ6ouIljOvIaiyZdbyGmxYzt5Mq15WXW8gqciWM7XlHa8pdbF+S+BKiyFa8ppWx/kDO35RW8jVWgrY8DO35WF5kzX8iqclv8k8Hlk48mK05GzrktyankW4PKK3hJ/MjawxWGLgqWVUUhfmRq4WJpzLcJTKpyE05GthzCw5iymFTkFUUja7cwsOZdFMGnITTkb2HMV25lsqXO05CqcjdwCs9i2lJS7lL1OlJSe5SSOc9bplypvMqt5nUqivxIzvhcuStyY4W5M7FZkVCoZE3wuHHU5MdTkzt/GH2H/Dh9ib4XHLi/MmP8yZ3JLCUqpEn/04McuD8yY6nJ89TvqUikoZIz3OFxy8/XnqHo+ep6LhhkgsQyHcXtvP/YdrNnfdwyKUEMhuExLz3FmwtZnfdQSe4KigkxuDEuD15oNd2d11BIqxBIdxcS8993uCWbPRqgkNKHCTucHbebVmx1qfv8npVQ4Sf4JDucL2+XnVqfv8gv8Ay9z0f4JCShkXfCYedFFm9xOLvv8AJ6dqCQ04ZIdzgxy8yvvuKvvqek3DhFahwjfBjl5zfcmvvqepXBJE/wAMh3OExy8y0JvlZ6bsSRLUEloXfBjl5tfKxa89T0GoMKJsw4UXfCYcDffUhvvz1PRcMMloFmHCtC9zhMOKFZ7lpZmCoXi2LVE8WxqYS2qWfNCqs+aGKoni2GqF4tif9W+G3rzQaWfNDFULxbDVH5tiVBfDarPmgVZrnoZXfm2GqPzCi2ll4uaDUOfNDNQKfuCos/cVBbZQuYWHPmhndcrYKi5WSltsk8Q7LxGN1yt/AWOVsUW2s5js9uephYcgsuQyadDhc1uKy+VmNl4VoFl4VoMmm9T5WKrn5+TGpyQ6nJaDJpp+Z81HbzXPUhVyQmnL3+BRarfbnqFvNc9Sfzyv4G6580FFhvNc9QtdueoqnP3FZimWkta9Aq7aEuBzYrLnzUVC2t+mgnz8E2HN89Qu3PmopLN8/ANcqFZc+ag4HPmoCaE0FWfNRNZiAVMlwsdWe32KrPb7KibPPwKyVVyr7FVnt9lRinyplp5bM5U+xaieXPU3PSzpu3kCiy2MlE8tfsai7a/ZKNNbfPwCj5+DO05LX7KtuS1FLpajKtPLVGdvLcdty3JRbS321HbeWq+TNRvjLvXnqyUWaj7ajt9tUJUjz1HeuT1FLYUbmtUO87bfArxy3C25bii1Xvb+0L3tsK1luOvLcUWpRuS0XyFtyWn2RVluh1ZPb4FFrtuXNQUbl7/JPo9vgaSk9vglLarbw7P5C28OzJsrPb4HUs9F8Ci5UqR4fcLbw+4qu+g0+VEqC5J0vlW4Xvl9yq+VfQJZ/wBoqDyTpfL7icfl9/gr8z/tJTc9hS3JXnl3YXnl3ZVbnsK057CiyvPL7iceXuXaz2E3m9PsCbxYROkWEptTen2Q3m9C0li8UhW1IVbm9BPnKi5SzvFL2E6VSBvn5+BKLn5GS3GumZS6bM0SeIdTxI1qUzCV02aDw7maJxYkUnFNE1JmPTJdO+IfhmbQxRZD/jmialcQwXTvPRleHfP9jZRR5FqKPImpXEObw74gdA+I6VFHkVeR5DUmOnly3Dz0BULz0O2GOPylKOPy6k3K9uHCqF56DVD30PQTjlBqFccodR3JO3DguXJ6Cu++h6FVJ5dRpRyhHcO3DguXmDoXnod9dJKEaVJKAdyTtw4LhyegXLk9D0K6SUOv2O1SeXUbk7cPOunJ6BdOT0PQtRyh1+wtR+XUbkxDz7pyeg7mKT0O68j8gnTRyhG5MQ4ruKT0YrtyZ238coeeo1TRyh1+xqUxDiunmK5cmdrp4pQ89RX0UoeepdSY6XGqGKTB0MUmdd7FkK+iyGpMRy5LmKTC5ikzpdLFkDjiyLqTMOW4ikwdC5HTbeWgWostBqUxDluHIToXI6nE57Etuew1JiHNcsm6Z0tviFU57F0mIcaou+g1Q99C7pS3XyWqGGW6GlyzVCVc5lqghkv2Ra6dSX7Izpcs7rPcdx31NPCqS1RcPTKS1JvlcMbrPcq6c90bLpFJa/Q10ilDr9E3C4lnDQub2+AdDFnsarolKH9ivAQ+X9vom4XE/pYKiin7FXEc/Y38BD5f2+i/AweXX6J3I/Qvbn9LldFFNbAqOKa2OqHpoFhfr9FqhhlBr/pE9Z25cdiKa2HYc0dXhofJ+30V4aCUGv0NwYlx3bxQ7DhovNDsddxB5NfoIaCDyDZhyKj88Ow7pY4dUdl1DODQd3DOjXp9jZhxXSxrVDuV/UWqOu5hxQfr/qKuYMcH6/6h3DDiuof6i1KuIf6i1Ou7hxw/qvkLEGNaL5Jtcfv0uO4WOH9kDoYca1OyxDjWkIWIMf8A8l2dtxqhhx/3IdxBi/uXyddmDGthWIcdWg2Ycy6eHEv2XyNdNDiX7fZ0WIcfsJ0cOP2JuVxwwfSKe4l0qnubxUMOP2FD08OL2GuUxwx8Gp7kvo1Pc6H0cOLZfBL6OHFsvgR18mOGHg++oeC7m3g1PZfAn0qnsi75THDF9F31J8D3NX0qnsiX0qm9EXU+0xw54aGjmi1QUc4TCGn8u43T+UZ6lvpdHh6OaL8LR4kcd6sA1SrATPV7k10+nX4aixIrwtHi3+DlvlhHeLB7Ez1e5W+n06vDUa/7luHh6LGtTnVKsHsWqaHAyZ6vcrfS18PRY1rWFzQ/1PchU0OD2C+hwewqfcnjhrY6f+cbepVjp5xaRGUPUQ4NkaeJhwPYk9M8/wBW44/h2aDzaRB/yPNuHiIcD2Kh6mHA9hU8/wBXxx/Cs0C/lFuKzQefRmi6mHA9g8VDgY88/wBPHH8ZKCh8+hTgofMi/FQ4Xz1H4mDC+eo88pUcMnR0OKLR/AoaOhm9/g3XUQSi0+yvEUcotPstzyZ6eGDgocT3+Au6HF7m66ijlFp9j8RReb9Rc8lRwxs0OL3E4aGb0Zs6aieL9fsL6ilFovklzyVHDCzRYnowdHRYtn8G0XUUWGLRE+Ko8MRbnlPHCVR0OLZiio6LHsaPqYMLF4uDAx/rn4v+ePrO7osezFd0WJ6M3fVQYGS+rgwxa/Qvq5+FdPDF0dHif6v4E6OjxPR/Bs+rgwvX6F4qDA9fov8Arn4n+eGMVBBiej+CHQ0eJ6P4Ol9ZBh5oLxsGHmgvq5SunhzXUE3oybEE3ozp8ZDg3fwJ9XBg3fwavq5Sunhg4KOb0YrNHN6M2fVQYff4F4uHB7/BPPqU8cPNh6iHPQrxEGehyKuS0LrfEd8Q5bl0X8Ex30BzJuWwOviJiF3Lqv4J7DVPBM5q3LYVbkhiDcuy/gmNU8EzjrctilXLYYg7kuvxUHEHi4TmUUUtik4sOxMQu5/Q6PFwyY11sMmYKOLDsNUkWFaExC76v0N110MmNdbDhZgqSLCtGNUkWFExH6V31e/joh6+HCyl18OF7HPbiwobpYsK3JiP0rvq9/HR/iEOFgv+Iw4TnvosKGqaKSGI9fTudXv43/xCHDuHj4cPsYqmjkilTxyQxHr6bn38a+PhwjfXQSe3yZX0clsUqePDCMx6+rqffxXjoJPb5B9dDhfPUPER4YdhX8eGHYlR6+lz7+G+thwsS61YRXsWCHb5C8iwQ89S1H6U11e/hrrVhDx6witxYINvkLyLBBt8io/Sa6v0K8bDIXjIZMm3Fgg2HeP+nBohmPX011e/gfWQyYeLhwivn/Th0Qr7/Lh0GY9fTU+/g8ZDhY11UMmK+f8ATWn0TFTf5a0+hmPSan38V4mCTB9RBJmdv/LWn0TeeRaFzBqf0NH1EGYlTwZmd55FoQ41hGWZ65c9pFWlyozT8rKr8rOlJa1GuVDtrlRH/qx+jJULbVRrlQWlyoj0e4ej3FLa61IpRma7PcaeTJRbS2gvES4smJRZMUttLeQ7a/mtjNRPCwtOTJRba0s9B2u+n2YqJ/yhY7Tkxk03Ua4h3mexhbcmFtyZMrp0KNT2ZV4p7M5rTkx23JjK7dFtTW4W1NaMwVJ3FedxlNui8WLZlQ0ixbM5XSDVJ3GSOt1KlhxPcTpIZ7M53SdxXncmDbrvYZ7CvYZvQ5bzvuF53GDbqvIZ7CvocWxy3ncLbz3GDbrdLDPYSpIZnLedx3ncYNum9hn7itrEjmve4XowbbuNTQW1iRz3gXi4i5NtnEpomuv+aMVGgt8qGU02tLLULXbVGF4stBWlLYZTTNJTZSqmxAbpLVUpstJABKLP8TCtTeoAMk9RWlxjtqe4wGTYtQz3GnDPcAGTak4Z7jqUwAzPS1o7Cn7jUKm9wAlNGqPN7/AWFN7/AAMCNKVGpvcLtT9wAgbooZ+4XcM9/sAFT7S49HZh40Dhhnv9gBa5S+EKCHjLUEPGAFrkvhN1DPcLuGb1ABS+BYhFZQAKDsQ8YXSnuAEk8EqJTB0UM/YAHk8E6KGfsColMAHlPAdCuIl0S5/sAEuVqCdCp80JdDn7CAtyl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jpeg;base64,/9j/4AAQSkZJRgABAQAAAQABAAD/2wCEAAkGBxQSEhQUExQWFRQUFBQUFBcXGRwUFxQUFBQXFxQUFBcYHSggHBwlHBQUITEhJSkrLi4uFx8zODMsNygtLiwBCgoKDg0NFA8QGy4cHBwsLCwsLCwtLCwsLCwsLCwsLCwsLCwsLCwsLCwsLCwsLCwsLCwsLCwsNywsLCw3LDcsLP/AABEIAKgBLAMBIgACEQEDEQH/xAAaAAADAQEBAQAAAAAAAAAAAAAAAQIDBAUH/8QAORAAAgACCQIGAgAEBAcAAAAAAAECUQMREhNSYZGh8ARxFGKBsdHhIZIiQVOiFWPi8QUjMUJygrL/xAAXAQEBAQEAAAAAAAAAAAAAAAAAAQID/8QAIhEBAAMAAQUBAQEBAQAAAAAAAAEREmECEyFRofCRIoED/9oADAMBAAIRAxEAPwD4gh6FKiHdGbh1zKauw6ilQlKhJcNR0yirlY6uVmlzkx3OTJqGss0h1crLuQuHIlwUlLlY+f8AVlXBXh2LhfLOvlbFX21NV0/PwUun7kuCpYWskOvJG9x3FcdxqCpY2skFfY3uO4OgGoSpYrsh+m5rcdwuO5NQtSyXbcPxLc1VAFwLhKll+JbjdUtzS5Yrpi4KlnWpbhXlua3T4hqieQuFqWH4ktQryRs6JiunMtwlSy9Fz0CvJG1y5idCxcFSyryQV+VafRrdMVyLgqWdryrQTi8qNXQ9ybkXBUs6/KKtyNLnuJ0RbgqWdeQV5F3QrruW4PKK8hehd33E4C3CVIVEyrp8qJSY7LIeFKjeY7DkyUmUk+L6IoScmUq8xJRcRVUXERT9GFbluNKLiKSi4iKmvJ7fI08vYpKLiGlFxEsSnl7BXkX/ABcQ6ouIljOvIaiyZdbyGmxYzt5Mq15WXW8gqciWM7XlHa8pdbF+S+BKiyFa8ppWx/kDO35RW8jVWgrY8DO35WF5kzX8iqclv8k8Hlk48mK05GzrktyankW4PKK3hJ/MjawxWGLgqWVUUhfmRq4WJpzLcJTKpyE05GthzCw5iymFTkFUUja7cwsOZdFMGnITTkb2HMV25lsqXO05CqcjdwCs9i2lJS7lL1OlJSe5SSOc9bplypvMqt5nUqivxIzvhcuStyY4W5M7FZkVCoZE3wuHHU5MdTkzt/GH2H/Dh9ib4XHLi/MmP8yZ3JLCUqpEn/04McuD8yY6nJ89TvqUikoZIz3OFxy8/XnqHo+ep6LhhkgsQyHcXtvP/YdrNnfdwyKUEMhuExLz3FmwtZnfdQSe4KigkxuDEuD15oNd2d11BIqxBIdxcS8993uCWbPRqgkNKHCTucHbebVmx1qfv8npVQ4Sf4JDucL2+XnVqfv8gv8Ay9z0f4JCShkXfCYedFFm9xOLvv8AJ6dqCQ04ZIdzgxy8yvvuKvvqek3DhFahwjfBjl5zfcmvvqepXBJE/wAMh3OExy8y0JvlZ6bsSRLUEloXfBjl5tfKxa89T0GoMKJsw4UXfCYcDffUhvvz1PRcMMloFmHCtC9zhMOKFZ7lpZmCoXi2LVE8WxqYS2qWfNCqs+aGKoni2GqF4tif9W+G3rzQaWfNDFULxbDVH5tiVBfDarPmgVZrnoZXfm2GqPzCi2ll4uaDUOfNDNQKfuCos/cVBbZQuYWHPmhndcrYKi5WSltsk8Q7LxGN1yt/AWOVsUW2s5js9uephYcgsuQyadDhc1uKy+VmNl4VoFl4VoMmm9T5WKrn5+TGpyQ6nJaDJpp+Z81HbzXPUhVyQmnL3+BRarfbnqFvNc9Sfzyv4G6580FFhvNc9QtdueoqnP3FZimWkta9Aq7aEuBzYrLnzUVC2t+mgnz8E2HN89Qu3PmopLN8/ANcqFZc+ag4HPmoCaE0FWfNRNZiAVMlwsdWe32KrPb7KibPPwKyVVyr7FVnt9lRinyplp5bM5U+xaieXPU3PSzpu3kCiy2MlE8tfsai7a/ZKNNbfPwCj5+DO05LX7KtuS1FLpajKtPLVGdvLcdty3JRbS321HbeWq+TNRvjLvXnqyUWaj7ajt9tUJUjz1HeuT1FLYUbmtUO87bfArxy3C25bii1Xvb+0L3tsK1luOvLcUWpRuS0XyFtyWn2RVluh1ZPb4FFrtuXNQUbl7/JPo9vgaSk9vglLarbw7P5C28OzJsrPb4HUs9F8Ci5UqR4fcLbw+4qu+g0+VEqC5J0vlW4Xvl9yq+VfQJZ/wBoqDyTpfL7icfl9/gr8z/tJTc9hS3JXnl3YXnl3ZVbnsK057CiyvPL7iceXuXaz2E3m9PsCbxYROkWEptTen2Q3m9C0li8UhW1IVbm9BPnKi5SzvFL2E6VSBvn5+BKLn5GS3GumZS6bM0SeIdTxI1qUzCV02aDw7maJxYkUnFNE1JmPTJdO+IfhmbQxRZD/jmialcQwXTvPRleHfP9jZRR5FqKPImpXEObw74gdA+I6VFHkVeR5DUmOnly3Dz0BULz0O2GOPylKOPy6k3K9uHCqF56DVD30PQTjlBqFccodR3JO3DguXJ6Cu++h6FVJ5dRpRyhHcO3DguXmDoXnod9dJKEaVJKAdyTtw4LhyegXLk9D0K6SUOv2O1SeXUbk7cPOunJ6BdOT0PQtRyh1+wtR+XUbkxDz7pyeg7mKT0O68j8gnTRyhG5MQ4ruKT0YrtyZ238coeeo1TRyh1+xqUxDiunmK5cmdrp4pQ89RX0UoeepdSY6XGqGKTB0MUmdd7FkK+iyGpMRy5LmKTC5ikzpdLFkDjiyLqTMOW4ikwdC5HTbeWgWostBqUxDluHIToXI6nE57Etuew1JiHNcsm6Z0tviFU57F0mIcaou+g1Q99C7pS3XyWqGGW6GlyzVCVc5lqghkv2Ra6dSX7Izpcs7rPcdx31NPCqS1RcPTKS1JvlcMbrPcq6c90bLpFJa/Q10ilDr9E3C4lnDQub2+AdDFnsarolKH9ivAQ+X9vom4XE/pYKiin7FXEc/Y38BD5f2+i/AweXX6J3I/Qvbn9LldFFNbAqOKa2OqHpoFhfr9FqhhlBr/pE9Z25cdiKa2HYc0dXhofJ+30V4aCUGv0NwYlx3bxQ7DhovNDsddxB5NfoIaCDyDZhyKj88Ow7pY4dUdl1DODQd3DOjXp9jZhxXSxrVDuV/UWqOu5hxQfr/qKuYMcH6/6h3DDiuof6i1KuIf6i1Ou7hxw/qvkLEGNaL5Jtcfv0uO4WOH9kDoYca1OyxDjWkIWIMf8A8l2dtxqhhx/3IdxBi/uXyddmDGthWIcdWg2Ycy6eHEv2XyNdNDiX7fZ0WIcfsJ0cOP2JuVxwwfSKe4l0qnubxUMOP2FD08OL2GuUxwx8Gp7kvo1Pc6H0cOLZfBL6OHFsvgR18mOGHg++oeC7m3g1PZfAn0qnsi75THDF9F31J8D3NX0qnsiX0qm9EXU+0xw54aGjmi1QUc4TCGn8u43T+UZ6lvpdHh6OaL8LR4kcd6sA1SrATPV7k10+nX4aixIrwtHi3+DlvlhHeLB7Ez1e5W+n06vDUa/7luHh6LGtTnVKsHsWqaHAyZ6vcrfS18PRY1rWFzQ/1PchU0OD2C+hwewqfcnjhrY6f+cbepVjp5xaRGUPUQ4NkaeJhwPYk9M8/wBW44/h2aDzaRB/yPNuHiIcD2Kh6mHA9hU8/wBXxx/Cs0C/lFuKzQefRmi6mHA9g8VDgY88/wBPHH8ZKCh8+hTgofMi/FQ4Xz1H4mDC+eo88pUcMnR0OKLR/AoaOhm9/g3XUQSi0+yvEUcotPstzyZ6eGDgocT3+Au6HF7m66ijlFp9j8RReb9Rc8lRwxs0OL3E4aGb0Zs6aieL9fsL6ilFovklzyVHDCzRYnowdHRYtn8G0XUUWGLRE+Ko8MRbnlPHCVR0OLZiio6LHsaPqYMLF4uDAx/rn4v+ePrO7osezFd0WJ6M3fVQYGS+rgwxa/Qvq5+FdPDF0dHif6v4E6OjxPR/Bs+rgwvX6F4qDA9fov8Arn4n+eGMVBBiej+CHQ0eJ6P4Ol9ZBh5oLxsGHmgvq5SunhzXUE3oybEE3ozp8ZDg3fwJ9XBg3fwavq5Sunhg4KOb0YrNHN6M2fVQYff4F4uHB7/BPPqU8cPNh6iHPQrxEGehyKuS0LrfEd8Q5bl0X8Ex30BzJuWwOviJiF3Lqv4J7DVPBM5q3LYVbkhiDcuy/gmNU8EzjrctilXLYYg7kuvxUHEHi4TmUUUtik4sOxMQu5/Q6PFwyY11sMmYKOLDsNUkWFaExC76v0N110MmNdbDhZgqSLCtGNUkWFExH6V31e/joh6+HCyl18OF7HPbiwobpYsK3JiP0rvq9/HR/iEOFgv+Iw4TnvosKGqaKSGI9fTudXv43/xCHDuHj4cPsYqmjkilTxyQxHr6bn38a+PhwjfXQSe3yZX0clsUqePDCMx6+rqffxXjoJPb5B9dDhfPUPER4YdhX8eGHYlR6+lz7+G+thwsS61YRXsWCHb5C8iwQ89S1H6U11e/hrrVhDx6witxYINvkLyLBBt8io/Sa6v0K8bDIXjIZMm3Fgg2HeP+nBohmPX011e/gfWQyYeLhwivn/Th0Qr7/Lh0GY9fTU+/g8ZDhY11UMmK+f8ATWn0TFTf5a0+hmPSan38V4mCTB9RBJmdv/LWn0TeeRaFzBqf0NH1EGYlTwZmd55FoQ41hGWZ65c9pFWlyozT8rKr8rOlJa1GuVDtrlRH/qx+jJULbVRrlQWlyoj0e4ej3FLa61IpRma7PcaeTJRbS2gvES4smJRZMUttLeQ7a/mtjNRPCwtOTJRba0s9B2u+n2YqJ/yhY7Tkxk03Ua4h3mexhbcmFtyZMrp0KNT2ZV4p7M5rTkx23JjK7dFtTW4W1NaMwVJ3FedxlNui8WLZlQ0ixbM5XSDVJ3GSOt1KlhxPcTpIZ7M53SdxXncmDbrvYZ7CvYZvQ5bzvuF53GDbqvIZ7CvocWxy3ncLbz3GDbrdLDPYSpIZnLedx3ncYNum9hn7itrEjmve4XowbbuNTQW1iRz3gXi4i5NtnEpomuv+aMVGgt8qGU02tLLULXbVGF4stBWlLYZTTNJTZSqmxAbpLVUpstJABKLP8TCtTeoAMk9RWlxjtqe4wGTYtQz3GnDPcAGTak4Z7jqUwAzPS1o7Cn7jUKm9wAlNGqPN7/AWFN7/AAMCNKVGpvcLtT9wAgbooZ+4XcM9/sAFT7S49HZh40Dhhnv9gBa5S+EKCHjLUEPGAFrkvhN1DPcLuGb1ABS+BYhFZQAKDsQ8YXSnuAEk8EqJTB0UM/YAHk8E6KGfsColMAHlPAdCuIl0S5/sAEuVqCdCp80JdDn7CAtyl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data:image/jpeg;base64,/9j/4AAQSkZJRgABAQAAAQABAAD/2wCEAAkGBxQSEhQUExQWFRQUFBQUFBcXGRwUFxQUFBQXFxQUFBcYHSggHBwlHBQUITEhJSkrLi4uFx8zODMsNygtLiwBCgoKDg0NFA8QGy4cHBwsLCwsLCwtLCwsLCwsLCwsLCwsLCwsLCwsLCwsLCwsLCwsLCwsLCwsNywsLCw3LDcsLP/AABEIAKgBLAMBIgACEQEDEQH/xAAaAAADAQEBAQAAAAAAAAAAAAAAAQIDBAUH/8QAORAAAgACCQIGAgAEBAcAAAAAAAECUQMREhNSYZGh8ARxFGKBsdHhIZIiQVOiFWPi8QUjMUJygrL/xAAXAQEBAQEAAAAAAAAAAAAAAAAAAQID/8QAIhEBAAMAAQUBAQEBAQAAAAAAAAEREmECEyFRofCRIoED/9oADAMBAAIRAxEAPwD4gh6FKiHdGbh1zKauw6ilQlKhJcNR0yirlY6uVmlzkx3OTJqGss0h1crLuQuHIlwUlLlY+f8AVlXBXh2LhfLOvlbFX21NV0/PwUun7kuCpYWskOvJG9x3FcdxqCpY2skFfY3uO4OgGoSpYrsh+m5rcdwuO5NQtSyXbcPxLc1VAFwLhKll+JbjdUtzS5Yrpi4KlnWpbhXlua3T4hqieQuFqWH4ktQryRs6JiunMtwlSy9Fz0CvJG1y5idCxcFSyryQV+VafRrdMVyLgqWdryrQTi8qNXQ9ybkXBUs6/KKtyNLnuJ0RbgqWdeQV5F3QrruW4PKK8hehd33E4C3CVIVEyrp8qJSY7LIeFKjeY7DkyUmUk+L6IoScmUq8xJRcRVUXERT9GFbluNKLiKSi4iKmvJ7fI08vYpKLiGlFxEsSnl7BXkX/ABcQ6ouIljOvIaiyZdbyGmxYzt5Mq15WXW8gqciWM7XlHa8pdbF+S+BKiyFa8ppWx/kDO35RW8jVWgrY8DO35WF5kzX8iqclv8k8Hlk48mK05GzrktyankW4PKK3hJ/MjawxWGLgqWVUUhfmRq4WJpzLcJTKpyE05GthzCw5iymFTkFUUja7cwsOZdFMGnITTkb2HMV25lsqXO05CqcjdwCs9i2lJS7lL1OlJSe5SSOc9bplypvMqt5nUqivxIzvhcuStyY4W5M7FZkVCoZE3wuHHU5MdTkzt/GH2H/Dh9ib4XHLi/MmP8yZ3JLCUqpEn/04McuD8yY6nJ89TvqUikoZIz3OFxy8/XnqHo+ep6LhhkgsQyHcXtvP/YdrNnfdwyKUEMhuExLz3FmwtZnfdQSe4KigkxuDEuD15oNd2d11BIqxBIdxcS8993uCWbPRqgkNKHCTucHbebVmx1qfv8npVQ4Sf4JDucL2+XnVqfv8gv8Ay9z0f4JCShkXfCYedFFm9xOLvv8AJ6dqCQ04ZIdzgxy8yvvuKvvqek3DhFahwjfBjl5zfcmvvqepXBJE/wAMh3OExy8y0JvlZ6bsSRLUEloXfBjl5tfKxa89T0GoMKJsw4UXfCYcDffUhvvz1PRcMMloFmHCtC9zhMOKFZ7lpZmCoXi2LVE8WxqYS2qWfNCqs+aGKoni2GqF4tif9W+G3rzQaWfNDFULxbDVH5tiVBfDarPmgVZrnoZXfm2GqPzCi2ll4uaDUOfNDNQKfuCos/cVBbZQuYWHPmhndcrYKi5WSltsk8Q7LxGN1yt/AWOVsUW2s5js9uephYcgsuQyadDhc1uKy+VmNl4VoFl4VoMmm9T5WKrn5+TGpyQ6nJaDJpp+Z81HbzXPUhVyQmnL3+BRarfbnqFvNc9Sfzyv4G6580FFhvNc9QtdueoqnP3FZimWkta9Aq7aEuBzYrLnzUVC2t+mgnz8E2HN89Qu3PmopLN8/ANcqFZc+ag4HPmoCaE0FWfNRNZiAVMlwsdWe32KrPb7KibPPwKyVVyr7FVnt9lRinyplp5bM5U+xaieXPU3PSzpu3kCiy2MlE8tfsai7a/ZKNNbfPwCj5+DO05LX7KtuS1FLpajKtPLVGdvLcdty3JRbS321HbeWq+TNRvjLvXnqyUWaj7ajt9tUJUjz1HeuT1FLYUbmtUO87bfArxy3C25bii1Xvb+0L3tsK1luOvLcUWpRuS0XyFtyWn2RVluh1ZPb4FFrtuXNQUbl7/JPo9vgaSk9vglLarbw7P5C28OzJsrPb4HUs9F8Ci5UqR4fcLbw+4qu+g0+VEqC5J0vlW4Xvl9yq+VfQJZ/wBoqDyTpfL7icfl9/gr8z/tJTc9hS3JXnl3YXnl3ZVbnsK057CiyvPL7iceXuXaz2E3m9PsCbxYROkWEptTen2Q3m9C0li8UhW1IVbm9BPnKi5SzvFL2E6VSBvn5+BKLn5GS3GumZS6bM0SeIdTxI1qUzCV02aDw7maJxYkUnFNE1JmPTJdO+IfhmbQxRZD/jmialcQwXTvPRleHfP9jZRR5FqKPImpXEObw74gdA+I6VFHkVeR5DUmOnly3Dz0BULz0O2GOPylKOPy6k3K9uHCqF56DVD30PQTjlBqFccodR3JO3DguXJ6Cu++h6FVJ5dRpRyhHcO3DguXmDoXnod9dJKEaVJKAdyTtw4LhyegXLk9D0K6SUOv2O1SeXUbk7cPOunJ6BdOT0PQtRyh1+wtR+XUbkxDz7pyeg7mKT0O68j8gnTRyhG5MQ4ruKT0YrtyZ238coeeo1TRyh1+xqUxDiunmK5cmdrp4pQ89RX0UoeepdSY6XGqGKTB0MUmdd7FkK+iyGpMRy5LmKTC5ikzpdLFkDjiyLqTMOW4ikwdC5HTbeWgWostBqUxDluHIToXI6nE57Etuew1JiHNcsm6Z0tviFU57F0mIcaou+g1Q99C7pS3XyWqGGW6GlyzVCVc5lqghkv2Ra6dSX7Izpcs7rPcdx31NPCqS1RcPTKS1JvlcMbrPcq6c90bLpFJa/Q10ilDr9E3C4lnDQub2+AdDFnsarolKH9ivAQ+X9vom4XE/pYKiin7FXEc/Y38BD5f2+i/AweXX6J3I/Qvbn9LldFFNbAqOKa2OqHpoFhfr9FqhhlBr/pE9Z25cdiKa2HYc0dXhofJ+30V4aCUGv0NwYlx3bxQ7DhovNDsddxB5NfoIaCDyDZhyKj88Ow7pY4dUdl1DODQd3DOjXp9jZhxXSxrVDuV/UWqOu5hxQfr/qKuYMcH6/6h3DDiuof6i1KuIf6i1Ou7hxw/qvkLEGNaL5Jtcfv0uO4WOH9kDoYca1OyxDjWkIWIMf8A8l2dtxqhhx/3IdxBi/uXyddmDGthWIcdWg2Ycy6eHEv2XyNdNDiX7fZ0WIcfsJ0cOP2JuVxwwfSKe4l0qnubxUMOP2FD08OL2GuUxwx8Gp7kvo1Pc6H0cOLZfBL6OHFsvgR18mOGHg++oeC7m3g1PZfAn0qnsi75THDF9F31J8D3NX0qnsiX0qm9EXU+0xw54aGjmi1QUc4TCGn8u43T+UZ6lvpdHh6OaL8LR4kcd6sA1SrATPV7k10+nX4aixIrwtHi3+DlvlhHeLB7Ez1e5W+n06vDUa/7luHh6LGtTnVKsHsWqaHAyZ6vcrfS18PRY1rWFzQ/1PchU0OD2C+hwewqfcnjhrY6f+cbepVjp5xaRGUPUQ4NkaeJhwPYk9M8/wBW44/h2aDzaRB/yPNuHiIcD2Kh6mHA9hU8/wBXxx/Cs0C/lFuKzQefRmi6mHA9g8VDgY88/wBPHH8ZKCh8+hTgofMi/FQ4Xz1H4mDC+eo88pUcMnR0OKLR/AoaOhm9/g3XUQSi0+yvEUcotPstzyZ6eGDgocT3+Au6HF7m66ijlFp9j8RReb9Rc8lRwxs0OL3E4aGb0Zs6aieL9fsL6ilFovklzyVHDCzRYnowdHRYtn8G0XUUWGLRE+Ko8MRbnlPHCVR0OLZiio6LHsaPqYMLF4uDAx/rn4v+ePrO7osezFd0WJ6M3fVQYGS+rgwxa/Qvq5+FdPDF0dHif6v4E6OjxPR/Bs+rgwvX6F4qDA9fov8Arn4n+eGMVBBiej+CHQ0eJ6P4Ol9ZBh5oLxsGHmgvq5SunhzXUE3oybEE3ozp8ZDg3fwJ9XBg3fwavq5Sunhg4KOb0YrNHN6M2fVQYff4F4uHB7/BPPqU8cPNh6iHPQrxEGehyKuS0LrfEd8Q5bl0X8Ex30BzJuWwOviJiF3Lqv4J7DVPBM5q3LYVbkhiDcuy/gmNU8EzjrctilXLYYg7kuvxUHEHi4TmUUUtik4sOxMQu5/Q6PFwyY11sMmYKOLDsNUkWFaExC76v0N110MmNdbDhZgqSLCtGNUkWFExH6V31e/joh6+HCyl18OF7HPbiwobpYsK3JiP0rvq9/HR/iEOFgv+Iw4TnvosKGqaKSGI9fTudXv43/xCHDuHj4cPsYqmjkilTxyQxHr6bn38a+PhwjfXQSe3yZX0clsUqePDCMx6+rqffxXjoJPb5B9dDhfPUPER4YdhX8eGHYlR6+lz7+G+thwsS61YRXsWCHb5C8iwQ89S1H6U11e/hrrVhDx6witxYINvkLyLBBt8io/Sa6v0K8bDIXjIZMm3Fgg2HeP+nBohmPX011e/gfWQyYeLhwivn/Th0Qr7/Lh0GY9fTU+/g8ZDhY11UMmK+f8ATWn0TFTf5a0+hmPSan38V4mCTB9RBJmdv/LWn0TeeRaFzBqf0NH1EGYlTwZmd55FoQ41hGWZ65c9pFWlyozT8rKr8rOlJa1GuVDtrlRH/qx+jJULbVRrlQWlyoj0e4ej3FLa61IpRma7PcaeTJRbS2gvES4smJRZMUttLeQ7a/mtjNRPCwtOTJRba0s9B2u+n2YqJ/yhY7Tkxk03Ua4h3mexhbcmFtyZMrp0KNT2ZV4p7M5rTkx23JjK7dFtTW4W1NaMwVJ3FedxlNui8WLZlQ0ixbM5XSDVJ3GSOt1KlhxPcTpIZ7M53SdxXncmDbrvYZ7CvYZvQ5bzvuF53GDbqvIZ7CvocWxy3ncLbz3GDbrdLDPYSpIZnLedx3ncYNum9hn7itrEjmve4XowbbuNTQW1iRz3gXi4i5NtnEpomuv+aMVGgt8qGU02tLLULXbVGF4stBWlLYZTTNJTZSqmxAbpLVUpstJABKLP8TCtTeoAMk9RWlxjtqe4wGTYtQz3GnDPcAGTak4Z7jqUwAzPS1o7Cn7jUKm9wAlNGqPN7/AWFN7/AAMCNKVGpvcLtT9wAgbooZ+4XcM9/sAFT7S49HZh40Dhhnv9gBa5S+EKCHjLUEPGAFrkvhN1DPcLuGb1ABS+BYhFZQAKDsQ8YXSnuAEk8EqJTB0UM/YAHk8E6KGfsColMAHlPAdCuIl0S5/sAEuVqCdCp80JdDn7CAtyl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AutoShape 10" descr="data:image/jpeg;base64,/9j/4AAQSkZJRgABAQAAAQABAAD/2wCEAAkGBxQSEhQUExQWFRQUFBQUFBcXGRwUFxQUFBQXFxQUFBcYHSggHBwlHBQUITEhJSkrLi4uFx8zODMsNygtLiwBCgoKDg0NFA8QGy4cHBwsLCwsLCwtLCwsLCwsLCwsLCwsLCwsLCwsLCwsLCwsLCwsLCwsLCwsNywsLCw3LDcsLP/AABEIAKgBLAMBIgACEQEDEQH/xAAaAAADAQEBAQAAAAAAAAAAAAAAAQIDBAUH/8QAORAAAgACCQIGAgAEBAcAAAAAAAECUQMREhNSYZGh8ARxFGKBsdHhIZIiQVOiFWPi8QUjMUJygrL/xAAXAQEBAQEAAAAAAAAAAAAAAAAAAQID/8QAIhEBAAMAAQUBAQEBAQAAAAAAAAEREmECEyFRofCRIoED/9oADAMBAAIRAxEAPwD4gh6FKiHdGbh1zKauw6ilQlKhJcNR0yirlY6uVmlzkx3OTJqGss0h1crLuQuHIlwUlLlY+f8AVlXBXh2LhfLOvlbFX21NV0/PwUun7kuCpYWskOvJG9x3FcdxqCpY2skFfY3uO4OgGoSpYrsh+m5rcdwuO5NQtSyXbcPxLc1VAFwLhKll+JbjdUtzS5Yrpi4KlnWpbhXlua3T4hqieQuFqWH4ktQryRs6JiunMtwlSy9Fz0CvJG1y5idCxcFSyryQV+VafRrdMVyLgqWdryrQTi8qNXQ9ybkXBUs6/KKtyNLnuJ0RbgqWdeQV5F3QrruW4PKK8hehd33E4C3CVIVEyrp8qJSY7LIeFKjeY7DkyUmUk+L6IoScmUq8xJRcRVUXERT9GFbluNKLiKSi4iKmvJ7fI08vYpKLiGlFxEsSnl7BXkX/ABcQ6ouIljOvIaiyZdbyGmxYzt5Mq15WXW8gqciWM7XlHa8pdbF+S+BKiyFa8ppWx/kDO35RW8jVWgrY8DO35WF5kzX8iqclv8k8Hlk48mK05GzrktyankW4PKK3hJ/MjawxWGLgqWVUUhfmRq4WJpzLcJTKpyE05GthzCw5iymFTkFUUja7cwsOZdFMGnITTkb2HMV25lsqXO05CqcjdwCs9i2lJS7lL1OlJSe5SSOc9bplypvMqt5nUqivxIzvhcuStyY4W5M7FZkVCoZE3wuHHU5MdTkzt/GH2H/Dh9ib4XHLi/MmP8yZ3JLCUqpEn/04McuD8yY6nJ89TvqUikoZIz3OFxy8/XnqHo+ep6LhhkgsQyHcXtvP/YdrNnfdwyKUEMhuExLz3FmwtZnfdQSe4KigkxuDEuD15oNd2d11BIqxBIdxcS8993uCWbPRqgkNKHCTucHbebVmx1qfv8npVQ4Sf4JDucL2+XnVqfv8gv8Ay9z0f4JCShkXfCYedFFm9xOLvv8AJ6dqCQ04ZIdzgxy8yvvuKvvqek3DhFahwjfBjl5zfcmvvqepXBJE/wAMh3OExy8y0JvlZ6bsSRLUEloXfBjl5tfKxa89T0GoMKJsw4UXfCYcDffUhvvz1PRcMMloFmHCtC9zhMOKFZ7lpZmCoXi2LVE8WxqYS2qWfNCqs+aGKoni2GqF4tif9W+G3rzQaWfNDFULxbDVH5tiVBfDarPmgVZrnoZXfm2GqPzCi2ll4uaDUOfNDNQKfuCos/cVBbZQuYWHPmhndcrYKi5WSltsk8Q7LxGN1yt/AWOVsUW2s5js9uephYcgsuQyadDhc1uKy+VmNl4VoFl4VoMmm9T5WKrn5+TGpyQ6nJaDJpp+Z81HbzXPUhVyQmnL3+BRarfbnqFvNc9Sfzyv4G6580FFhvNc9QtdueoqnP3FZimWkta9Aq7aEuBzYrLnzUVC2t+mgnz8E2HN89Qu3PmopLN8/ANcqFZc+ag4HPmoCaE0FWfNRNZiAVMlwsdWe32KrPb7KibPPwKyVVyr7FVnt9lRinyplp5bM5U+xaieXPU3PSzpu3kCiy2MlE8tfsai7a/ZKNNbfPwCj5+DO05LX7KtuS1FLpajKtPLVGdvLcdty3JRbS321HbeWq+TNRvjLvXnqyUWaj7ajt9tUJUjz1HeuT1FLYUbmtUO87bfArxy3C25bii1Xvb+0L3tsK1luOvLcUWpRuS0XyFtyWn2RVluh1ZPb4FFrtuXNQUbl7/JPo9vgaSk9vglLarbw7P5C28OzJsrPb4HUs9F8Ci5UqR4fcLbw+4qu+g0+VEqC5J0vlW4Xvl9yq+VfQJZ/wBoqDyTpfL7icfl9/gr8z/tJTc9hS3JXnl3YXnl3ZVbnsK057CiyvPL7iceXuXaz2E3m9PsCbxYROkWEptTen2Q3m9C0li8UhW1IVbm9BPnKi5SzvFL2E6VSBvn5+BKLn5GS3GumZS6bM0SeIdTxI1qUzCV02aDw7maJxYkUnFNE1JmPTJdO+IfhmbQxRZD/jmialcQwXTvPRleHfP9jZRR5FqKPImpXEObw74gdA+I6VFHkVeR5DUmOnly3Dz0BULz0O2GOPylKOPy6k3K9uHCqF56DVD30PQTjlBqFccodR3JO3DguXJ6Cu++h6FVJ5dRpRyhHcO3DguXmDoXnod9dJKEaVJKAdyTtw4LhyegXLk9D0K6SUOv2O1SeXUbk7cPOunJ6BdOT0PQtRyh1+wtR+XUbkxDz7pyeg7mKT0O68j8gnTRyhG5MQ4ruKT0YrtyZ238coeeo1TRyh1+xqUxDiunmK5cmdrp4pQ89RX0UoeepdSY6XGqGKTB0MUmdd7FkK+iyGpMRy5LmKTC5ikzpdLFkDjiyLqTMOW4ikwdC5HTbeWgWostBqUxDluHIToXI6nE57Etuew1JiHNcsm6Z0tviFU57F0mIcaou+g1Q99C7pS3XyWqGGW6GlyzVCVc5lqghkv2Ra6dSX7Izpcs7rPcdx31NPCqS1RcPTKS1JvlcMbrPcq6c90bLpFJa/Q10ilDr9E3C4lnDQub2+AdDFnsarolKH9ivAQ+X9vom4XE/pYKiin7FXEc/Y38BD5f2+i/AweXX6J3I/Qvbn9LldFFNbAqOKa2OqHpoFhfr9FqhhlBr/pE9Z25cdiKa2HYc0dXhofJ+30V4aCUGv0NwYlx3bxQ7DhovNDsddxB5NfoIaCDyDZhyKj88Ow7pY4dUdl1DODQd3DOjXp9jZhxXSxrVDuV/UWqOu5hxQfr/qKuYMcH6/6h3DDiuof6i1KuIf6i1Ou7hxw/qvkLEGNaL5Jtcfv0uO4WOH9kDoYca1OyxDjWkIWIMf8A8l2dtxqhhx/3IdxBi/uXyddmDGthWIcdWg2Ycy6eHEv2XyNdNDiX7fZ0WIcfsJ0cOP2JuVxwwfSKe4l0qnubxUMOP2FD08OL2GuUxwx8Gp7kvo1Pc6H0cOLZfBL6OHFsvgR18mOGHg++oeC7m3g1PZfAn0qnsi75THDF9F31J8D3NX0qnsiX0qm9EXU+0xw54aGjmi1QUc4TCGn8u43T+UZ6lvpdHh6OaL8LR4kcd6sA1SrATPV7k10+nX4aixIrwtHi3+DlvlhHeLB7Ez1e5W+n06vDUa/7luHh6LGtTnVKsHsWqaHAyZ6vcrfS18PRY1rWFzQ/1PchU0OD2C+hwewqfcnjhrY6f+cbepVjp5xaRGUPUQ4NkaeJhwPYk9M8/wBW44/h2aDzaRB/yPNuHiIcD2Kh6mHA9hU8/wBXxx/Cs0C/lFuKzQefRmi6mHA9g8VDgY88/wBPHH8ZKCh8+hTgofMi/FQ4Xz1H4mDC+eo88pUcMnR0OKLR/AoaOhm9/g3XUQSi0+yvEUcotPstzyZ6eGDgocT3+Au6HF7m66ijlFp9j8RReb9Rc8lRwxs0OL3E4aGb0Zs6aieL9fsL6ilFovklzyVHDCzRYnowdHRYtn8G0XUUWGLRE+Ko8MRbnlPHCVR0OLZiio6LHsaPqYMLF4uDAx/rn4v+ePrO7osezFd0WJ6M3fVQYGS+rgwxa/Qvq5+FdPDF0dHif6v4E6OjxPR/Bs+rgwvX6F4qDA9fov8Arn4n+eGMVBBiej+CHQ0eJ6P4Ol9ZBh5oLxsGHmgvq5SunhzXUE3oybEE3ozp8ZDg3fwJ9XBg3fwavq5Sunhg4KOb0YrNHN6M2fVQYff4F4uHB7/BPPqU8cPNh6iHPQrxEGehyKuS0LrfEd8Q5bl0X8Ex30BzJuWwOviJiF3Lqv4J7DVPBM5q3LYVbkhiDcuy/gmNU8EzjrctilXLYYg7kuvxUHEHi4TmUUUtik4sOxMQu5/Q6PFwyY11sMmYKOLDsNUkWFaExC76v0N110MmNdbDhZgqSLCtGNUkWFExH6V31e/joh6+HCyl18OF7HPbiwobpYsK3JiP0rvq9/HR/iEOFgv+Iw4TnvosKGqaKSGI9fTudXv43/xCHDuHj4cPsYqmjkilTxyQxHr6bn38a+PhwjfXQSe3yZX0clsUqePDCMx6+rqffxXjoJPb5B9dDhfPUPER4YdhX8eGHYlR6+lz7+G+thwsS61YRXsWCHb5C8iwQ89S1H6U11e/hrrVhDx6witxYINvkLyLBBt8io/Sa6v0K8bDIXjIZMm3Fgg2HeP+nBohmPX011e/gfWQyYeLhwivn/Th0Qr7/Lh0GY9fTU+/g8ZDhY11UMmK+f8ATWn0TFTf5a0+hmPSan38V4mCTB9RBJmdv/LWn0TeeRaFzBqf0NH1EGYlTwZmd55FoQ41hGWZ65c9pFWlyozT8rKr8rOlJa1GuVDtrlRH/qx+jJULbVRrlQWlyoj0e4ej3FLa61IpRma7PcaeTJRbS2gvES4smJRZMUttLeQ7a/mtjNRPCwtOTJRba0s9B2u+n2YqJ/yhY7Tkxk03Ua4h3mexhbcmFtyZMrp0KNT2ZV4p7M5rTkx23JjK7dFtTW4W1NaMwVJ3FedxlNui8WLZlQ0ixbM5XSDVJ3GSOt1KlhxPcTpIZ7M53SdxXncmDbrvYZ7CvYZvQ5bzvuF53GDbqvIZ7CvocWxy3ncLbz3GDbrdLDPYSpIZnLedx3ncYNum9hn7itrEjmve4XowbbuNTQW1iRz3gXi4i5NtnEpomuv+aMVGgt8qGU02tLLULXbVGF4stBWlLYZTTNJTZSqmxAbpLVUpstJABKLP8TCtTeoAMk9RWlxjtqe4wGTYtQz3GnDPcAGTak4Z7jqUwAzPS1o7Cn7jUKm9wAlNGqPN7/AWFN7/AAMCNKVGpvcLtT9wAgbooZ+4XcM9/sAFT7S49HZh40Dhhnv9gBa5S+EKCHjLUEPGAFrkvhN1DPcLuGb1ABS+BYhFZQAKDsQ8YXSnuAEk8EqJTB0UM/YAHk8E6KGfsColMAHlPAdCuIl0S5/sAEuVqCdCp80JdDn7CAtyl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0" name="AutoShape 12" descr="data:image/jpeg;base64,/9j/4AAQSkZJRgABAQAAAQABAAD/2wCEAAkGBxQSEhQUExQWFRQUFBQUFBcXGRwUFxQUFBQXFxQUFBcYHSggHBwlHBQUITEhJSkrLi4uFx8zODMsNygtLiwBCgoKDg0NFA8QGy4cHBwsLCwsLCwtLCwsLCwsLCwsLCwsLCwsLCwsLCwsLCwsLCwsLCwsLCwsNywsLCw3LDcsLP/AABEIAKgBLAMBIgACEQEDEQH/xAAaAAADAQEBAQAAAAAAAAAAAAAAAQIDBAUH/8QAORAAAgACCQIGAgAEBAcAAAAAAAECUQMREhNSYZGh8ARxFGKBsdHhIZIiQVOiFWPi8QUjMUJygrL/xAAXAQEBAQEAAAAAAAAAAAAAAAAAAQID/8QAIhEBAAMAAQUBAQEBAQAAAAAAAAEREmECEyFRofCRIoED/9oADAMBAAIRAxEAPwD4gh6FKiHdGbh1zKauw6ilQlKhJcNR0yirlY6uVmlzkx3OTJqGss0h1crLuQuHIlwUlLlY+f8AVlXBXh2LhfLOvlbFX21NV0/PwUun7kuCpYWskOvJG9x3FcdxqCpY2skFfY3uO4OgGoSpYrsh+m5rcdwuO5NQtSyXbcPxLc1VAFwLhKll+JbjdUtzS5Yrpi4KlnWpbhXlua3T4hqieQuFqWH4ktQryRs6JiunMtwlSy9Fz0CvJG1y5idCxcFSyryQV+VafRrdMVyLgqWdryrQTi8qNXQ9ybkXBUs6/KKtyNLnuJ0RbgqWdeQV5F3QrruW4PKK8hehd33E4C3CVIVEyrp8qJSY7LIeFKjeY7DkyUmUk+L6IoScmUq8xJRcRVUXERT9GFbluNKLiKSi4iKmvJ7fI08vYpKLiGlFxEsSnl7BXkX/ABcQ6ouIljOvIaiyZdbyGmxYzt5Mq15WXW8gqciWM7XlHa8pdbF+S+BKiyFa8ppWx/kDO35RW8jVWgrY8DO35WF5kzX8iqclv8k8Hlk48mK05GzrktyankW4PKK3hJ/MjawxWGLgqWVUUhfmRq4WJpzLcJTKpyE05GthzCw5iymFTkFUUja7cwsOZdFMGnITTkb2HMV25lsqXO05CqcjdwCs9i2lJS7lL1OlJSe5SSOc9bplypvMqt5nUqivxIzvhcuStyY4W5M7FZkVCoZE3wuHHU5MdTkzt/GH2H/Dh9ib4XHLi/MmP8yZ3JLCUqpEn/04McuD8yY6nJ89TvqUikoZIz3OFxy8/XnqHo+ep6LhhkgsQyHcXtvP/YdrNnfdwyKUEMhuExLz3FmwtZnfdQSe4KigkxuDEuD15oNd2d11BIqxBIdxcS8993uCWbPRqgkNKHCTucHbebVmx1qfv8npVQ4Sf4JDucL2+XnVqfv8gv8Ay9z0f4JCShkXfCYedFFm9xOLvv8AJ6dqCQ04ZIdzgxy8yvvuKvvqek3DhFahwjfBjl5zfcmvvqepXBJE/wAMh3OExy8y0JvlZ6bsSRLUEloXfBjl5tfKxa89T0GoMKJsw4UXfCYcDffUhvvz1PRcMMloFmHCtC9zhMOKFZ7lpZmCoXi2LVE8WxqYS2qWfNCqs+aGKoni2GqF4tif9W+G3rzQaWfNDFULxbDVH5tiVBfDarPmgVZrnoZXfm2GqPzCi2ll4uaDUOfNDNQKfuCos/cVBbZQuYWHPmhndcrYKi5WSltsk8Q7LxGN1yt/AWOVsUW2s5js9uephYcgsuQyadDhc1uKy+VmNl4VoFl4VoMmm9T5WKrn5+TGpyQ6nJaDJpp+Z81HbzXPUhVyQmnL3+BRarfbnqFvNc9Sfzyv4G6580FFhvNc9QtdueoqnP3FZimWkta9Aq7aEuBzYrLnzUVC2t+mgnz8E2HN89Qu3PmopLN8/ANcqFZc+ag4HPmoCaE0FWfNRNZiAVMlwsdWe32KrPb7KibPPwKyVVyr7FVnt9lRinyplp5bM5U+xaieXPU3PSzpu3kCiy2MlE8tfsai7a/ZKNNbfPwCj5+DO05LX7KtuS1FLpajKtPLVGdvLcdty3JRbS321HbeWq+TNRvjLvXnqyUWaj7ajt9tUJUjz1HeuT1FLYUbmtUO87bfArxy3C25bii1Xvb+0L3tsK1luOvLcUWpRuS0XyFtyWn2RVluh1ZPb4FFrtuXNQUbl7/JPo9vgaSk9vglLarbw7P5C28OzJsrPb4HUs9F8Ci5UqR4fcLbw+4qu+g0+VEqC5J0vlW4Xvl9yq+VfQJZ/wBoqDyTpfL7icfl9/gr8z/tJTc9hS3JXnl3YXnl3ZVbnsK057CiyvPL7iceXuXaz2E3m9PsCbxYROkWEptTen2Q3m9C0li8UhW1IVbm9BPnKi5SzvFL2E6VSBvn5+BKLn5GS3GumZS6bM0SeIdTxI1qUzCV02aDw7maJxYkUnFNE1JmPTJdO+IfhmbQxRZD/jmialcQwXTvPRleHfP9jZRR5FqKPImpXEObw74gdA+I6VFHkVeR5DUmOnly3Dz0BULz0O2GOPylKOPy6k3K9uHCqF56DVD30PQTjlBqFccodR3JO3DguXJ6Cu++h6FVJ5dRpRyhHcO3DguXmDoXnod9dJKEaVJKAdyTtw4LhyegXLk9D0K6SUOv2O1SeXUbk7cPOunJ6BdOT0PQtRyh1+wtR+XUbkxDz7pyeg7mKT0O68j8gnTRyhG5MQ4ruKT0YrtyZ238coeeo1TRyh1+xqUxDiunmK5cmdrp4pQ89RX0UoeepdSY6XGqGKTB0MUmdd7FkK+iyGpMRy5LmKTC5ikzpdLFkDjiyLqTMOW4ikwdC5HTbeWgWostBqUxDluHIToXI6nE57Etuew1JiHNcsm6Z0tviFU57F0mIcaou+g1Q99C7pS3XyWqGGW6GlyzVCVc5lqghkv2Ra6dSX7Izpcs7rPcdx31NPCqS1RcPTKS1JvlcMbrPcq6c90bLpFJa/Q10ilDr9E3C4lnDQub2+AdDFnsarolKH9ivAQ+X9vom4XE/pYKiin7FXEc/Y38BD5f2+i/AweXX6J3I/Qvbn9LldFFNbAqOKa2OqHpoFhfr9FqhhlBr/pE9Z25cdiKa2HYc0dXhofJ+30V4aCUGv0NwYlx3bxQ7DhovNDsddxB5NfoIaCDyDZhyKj88Ow7pY4dUdl1DODQd3DOjXp9jZhxXSxrVDuV/UWqOu5hxQfr/qKuYMcH6/6h3DDiuof6i1KuIf6i1Ou7hxw/qvkLEGNaL5Jtcfv0uO4WOH9kDoYca1OyxDjWkIWIMf8A8l2dtxqhhx/3IdxBi/uXyddmDGthWIcdWg2Ycy6eHEv2XyNdNDiX7fZ0WIcfsJ0cOP2JuVxwwfSKe4l0qnubxUMOP2FD08OL2GuUxwx8Gp7kvo1Pc6H0cOLZfBL6OHFsvgR18mOGHg++oeC7m3g1PZfAn0qnsi75THDF9F31J8D3NX0qnsiX0qm9EXU+0xw54aGjmi1QUc4TCGn8u43T+UZ6lvpdHh6OaL8LR4kcd6sA1SrATPV7k10+nX4aixIrwtHi3+DlvlhHeLB7Ez1e5W+n06vDUa/7luHh6LGtTnVKsHsWqaHAyZ6vcrfS18PRY1rWFzQ/1PchU0OD2C+hwewqfcnjhrY6f+cbepVjp5xaRGUPUQ4NkaeJhwPYk9M8/wBW44/h2aDzaRB/yPNuHiIcD2Kh6mHA9hU8/wBXxx/Cs0C/lFuKzQefRmi6mHA9g8VDgY88/wBPHH8ZKCh8+hTgofMi/FQ4Xz1H4mDC+eo88pUcMnR0OKLR/AoaOhm9/g3XUQSi0+yvEUcotPstzyZ6eGDgocT3+Au6HF7m66ijlFp9j8RReb9Rc8lRwxs0OL3E4aGb0Zs6aieL9fsL6ilFovklzyVHDCzRYnowdHRYtn8G0XUUWGLRE+Ko8MRbnlPHCVR0OLZiio6LHsaPqYMLF4uDAx/rn4v+ePrO7osezFd0WJ6M3fVQYGS+rgwxa/Qvq5+FdPDF0dHif6v4E6OjxPR/Bs+rgwvX6F4qDA9fov8Arn4n+eGMVBBiej+CHQ0eJ6P4Ol9ZBh5oLxsGHmgvq5SunhzXUE3oybEE3ozp8ZDg3fwJ9XBg3fwavq5Sunhg4KOb0YrNHN6M2fVQYff4F4uHB7/BPPqU8cPNh6iHPQrxEGehyKuS0LrfEd8Q5bl0X8Ex30BzJuWwOviJiF3Lqv4J7DVPBM5q3LYVbkhiDcuy/gmNU8EzjrctilXLYYg7kuvxUHEHi4TmUUUtik4sOxMQu5/Q6PFwyY11sMmYKOLDsNUkWFaExC76v0N110MmNdbDhZgqSLCtGNUkWFExH6V31e/joh6+HCyl18OF7HPbiwobpYsK3JiP0rvq9/HR/iEOFgv+Iw4TnvosKGqaKSGI9fTudXv43/xCHDuHj4cPsYqmjkilTxyQxHr6bn38a+PhwjfXQSe3yZX0clsUqePDCMx6+rqffxXjoJPb5B9dDhfPUPER4YdhX8eGHYlR6+lz7+G+thwsS61YRXsWCHb5C8iwQ89S1H6U11e/hrrVhDx6witxYINvkLyLBBt8io/Sa6v0K8bDIXjIZMm3Fgg2HeP+nBohmPX011e/gfWQyYeLhwivn/Th0Qr7/Lh0GY9fTU+/g8ZDhY11UMmK+f8ATWn0TFTf5a0+hmPSan38V4mCTB9RBJmdv/LWn0TeeRaFzBqf0NH1EGYlTwZmd55FoQ41hGWZ65c9pFWlyozT8rKr8rOlJa1GuVDtrlRH/qx+jJULbVRrlQWlyoj0e4ej3FLa61IpRma7PcaeTJRbS2gvES4smJRZMUttLeQ7a/mtjNRPCwtOTJRba0s9B2u+n2YqJ/yhY7Tkxk03Ua4h3mexhbcmFtyZMrp0KNT2ZV4p7M5rTkx23JjK7dFtTW4W1NaMwVJ3FedxlNui8WLZlQ0ixbM5XSDVJ3GSOt1KlhxPcTpIZ7M53SdxXncmDbrvYZ7CvYZvQ5bzvuF53GDbqvIZ7CvocWxy3ncLbz3GDbrdLDPYSpIZnLedx3ncYNum9hn7itrEjmve4XowbbuNTQW1iRz3gXi4i5NtnEpomuv+aMVGgt8qGU02tLLULXbVGF4stBWlLYZTTNJTZSqmxAbpLVUpstJABKLP8TCtTeoAMk9RWlxjtqe4wGTYtQz3GnDPcAGTak4Z7jqUwAzPS1o7Cn7jUKm9wAlNGqPN7/AWFN7/AAMCNKVGpvcLtT9wAgbooZ+4XcM9/sAFT7S49HZh40Dhhnv9gBa5S+EKCHjLUEPGAFrkvhN1DPcLuGb1ABS+BYhFZQAKDsQ8YXSnuAEk8EqJTB0UM/YAHk8E6KGfsColMAHlPAdCuIl0S5/sAEuVqCdCp80JdDn7CAtyl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6" name="AutoShape 18" descr="data:image/jpeg;base64,/9j/4AAQSkZJRgABAQAAAQABAAD/2wCEAAkGBxQSEhQUExQWFRQUFBQUFBcXGRwUFxQUFBQXFxQUFBcYHSggHBwlHBQUITEhJSkrLi4uFx8zODMsNygtLiwBCgoKDg0NFA8QGy4cHBwsLCwsLCwtLCwsLCwsLCwsLCwsLCwsLCwsLCwsLCwsLCwsLCwsLCwsNywsLCw3LDcsLP/AABEIAKgBLAMBIgACEQEDEQH/xAAaAAADAQEBAQAAAAAAAAAAAAAAAQIDBAUH/8QAORAAAgACCQIGAgAEBAcAAAAAAAECUQMREhNSYZGh8ARxFGKBsdHhIZIiQVOiFWPi8QUjMUJygrL/xAAXAQEBAQEAAAAAAAAAAAAAAAAAAQID/8QAIhEBAAMAAQUBAQEBAQAAAAAAAAEREmECEyFRofCRIoED/9oADAMBAAIRAxEAPwD4gh6FKiHdGbh1zKauw6ilQlKhJcNR0yirlY6uVmlzkx3OTJqGss0h1crLuQuHIlwUlLlY+f8AVlXBXh2LhfLOvlbFX21NV0/PwUun7kuCpYWskOvJG9x3FcdxqCpY2skFfY3uO4OgGoSpYrsh+m5rcdwuO5NQtSyXbcPxLc1VAFwLhKll+JbjdUtzS5Yrpi4KlnWpbhXlua3T4hqieQuFqWH4ktQryRs6JiunMtwlSy9Fz0CvJG1y5idCxcFSyryQV+VafRrdMVyLgqWdryrQTi8qNXQ9ybkXBUs6/KKtyNLnuJ0RbgqWdeQV5F3QrruW4PKK8hehd33E4C3CVIVEyrp8qJSY7LIeFKjeY7DkyUmUk+L6IoScmUq8xJRcRVUXERT9GFbluNKLiKSi4iKmvJ7fI08vYpKLiGlFxEsSnl7BXkX/ABcQ6ouIljOvIaiyZdbyGmxYzt5Mq15WXW8gqciWM7XlHa8pdbF+S+BKiyFa8ppWx/kDO35RW8jVWgrY8DO35WF5kzX8iqclv8k8Hlk48mK05GzrktyankW4PKK3hJ/MjawxWGLgqWVUUhfmRq4WJpzLcJTKpyE05GthzCw5iymFTkFUUja7cwsOZdFMGnITTkb2HMV25lsqXO05CqcjdwCs9i2lJS7lL1OlJSe5SSOc9bplypvMqt5nUqivxIzvhcuStyY4W5M7FZkVCoZE3wuHHU5MdTkzt/GH2H/Dh9ib4XHLi/MmP8yZ3JLCUqpEn/04McuD8yY6nJ89TvqUikoZIz3OFxy8/XnqHo+ep6LhhkgsQyHcXtvP/YdrNnfdwyKUEMhuExLz3FmwtZnfdQSe4KigkxuDEuD15oNd2d11BIqxBIdxcS8993uCWbPRqgkNKHCTucHbebVmx1qfv8npVQ4Sf4JDucL2+XnVqfv8gv8Ay9z0f4JCShkXfCYedFFm9xOLvv8AJ6dqCQ04ZIdzgxy8yvvuKvvqek3DhFahwjfBjl5zfcmvvqepXBJE/wAMh3OExy8y0JvlZ6bsSRLUEloXfBjl5tfKxa89T0GoMKJsw4UXfCYcDffUhvvz1PRcMMloFmHCtC9zhMOKFZ7lpZmCoXi2LVE8WxqYS2qWfNCqs+aGKoni2GqF4tif9W+G3rzQaWfNDFULxbDVH5tiVBfDarPmgVZrnoZXfm2GqPzCi2ll4uaDUOfNDNQKfuCos/cVBbZQuYWHPmhndcrYKi5WSltsk8Q7LxGN1yt/AWOVsUW2s5js9uephYcgsuQyadDhc1uKy+VmNl4VoFl4VoMmm9T5WKrn5+TGpyQ6nJaDJpp+Z81HbzXPUhVyQmnL3+BRarfbnqFvNc9Sfzyv4G6580FFhvNc9QtdueoqnP3FZimWkta9Aq7aEuBzYrLnzUVC2t+mgnz8E2HN89Qu3PmopLN8/ANcqFZc+ag4HPmoCaE0FWfNRNZiAVMlwsdWe32KrPb7KibPPwKyVVyr7FVnt9lRinyplp5bM5U+xaieXPU3PSzpu3kCiy2MlE8tfsai7a/ZKNNbfPwCj5+DO05LX7KtuS1FLpajKtPLVGdvLcdty3JRbS321HbeWq+TNRvjLvXnqyUWaj7ajt9tUJUjz1HeuT1FLYUbmtUO87bfArxy3C25bii1Xvb+0L3tsK1luOvLcUWpRuS0XyFtyWn2RVluh1ZPb4FFrtuXNQUbl7/JPo9vgaSk9vglLarbw7P5C28OzJsrPb4HUs9F8Ci5UqR4fcLbw+4qu+g0+VEqC5J0vlW4Xvl9yq+VfQJZ/wBoqDyTpfL7icfl9/gr8z/tJTc9hS3JXnl3YXnl3ZVbnsK057CiyvPL7iceXuXaz2E3m9PsCbxYROkWEptTen2Q3m9C0li8UhW1IVbm9BPnKi5SzvFL2E6VSBvn5+BKLn5GS3GumZS6bM0SeIdTxI1qUzCV02aDw7maJxYkUnFNE1JmPTJdO+IfhmbQxRZD/jmialcQwXTvPRleHfP9jZRR5FqKPImpXEObw74gdA+I6VFHkVeR5DUmOnly3Dz0BULz0O2GOPylKOPy6k3K9uHCqF56DVD30PQTjlBqFccodR3JO3DguXJ6Cu++h6FVJ5dRpRyhHcO3DguXmDoXnod9dJKEaVJKAdyTtw4LhyegXLk9D0K6SUOv2O1SeXUbk7cPOunJ6BdOT0PQtRyh1+wtR+XUbkxDz7pyeg7mKT0O68j8gnTRyhG5MQ4ruKT0YrtyZ238coeeo1TRyh1+xqUxDiunmK5cmdrp4pQ89RX0UoeepdSY6XGqGKTB0MUmdd7FkK+iyGpMRy5LmKTC5ikzpdLFkDjiyLqTMOW4ikwdC5HTbeWgWostBqUxDluHIToXI6nE57Etuew1JiHNcsm6Z0tviFU57F0mIcaou+g1Q99C7pS3XyWqGGW6GlyzVCVc5lqghkv2Ra6dSX7Izpcs7rPcdx31NPCqS1RcPTKS1JvlcMbrPcq6c90bLpFJa/Q10ilDr9E3C4lnDQub2+AdDFnsarolKH9ivAQ+X9vom4XE/pYKiin7FXEc/Y38BD5f2+i/AweXX6J3I/Qvbn9LldFFNbAqOKa2OqHpoFhfr9FqhhlBr/pE9Z25cdiKa2HYc0dXhofJ+30V4aCUGv0NwYlx3bxQ7DhovNDsddxB5NfoIaCDyDZhyKj88Ow7pY4dUdl1DODQd3DOjXp9jZhxXSxrVDuV/UWqOu5hxQfr/qKuYMcH6/6h3DDiuof6i1KuIf6i1Ou7hxw/qvkLEGNaL5Jtcfv0uO4WOH9kDoYca1OyxDjWkIWIMf8A8l2dtxqhhx/3IdxBi/uXyddmDGthWIcdWg2Ycy6eHEv2XyNdNDiX7fZ0WIcfsJ0cOP2JuVxwwfSKe4l0qnubxUMOP2FD08OL2GuUxwx8Gp7kvo1Pc6H0cOLZfBL6OHFsvgR18mOGHg++oeC7m3g1PZfAn0qnsi75THDF9F31J8D3NX0qnsiX0qm9EXU+0xw54aGjmi1QUc4TCGn8u43T+UZ6lvpdHh6OaL8LR4kcd6sA1SrATPV7k10+nX4aixIrwtHi3+DlvlhHeLB7Ez1e5W+n06vDUa/7luHh6LGtTnVKsHsWqaHAyZ6vcrfS18PRY1rWFzQ/1PchU0OD2C+hwewqfcnjhrY6f+cbepVjp5xaRGUPUQ4NkaeJhwPYk9M8/wBW44/h2aDzaRB/yPNuHiIcD2Kh6mHA9hU8/wBXxx/Cs0C/lFuKzQefRmi6mHA9g8VDgY88/wBPHH8ZKCh8+hTgofMi/FQ4Xz1H4mDC+eo88pUcMnR0OKLR/AoaOhm9/g3XUQSi0+yvEUcotPstzyZ6eGDgocT3+Au6HF7m66ijlFp9j8RReb9Rc8lRwxs0OL3E4aGb0Zs6aieL9fsL6ilFovklzyVHDCzRYnowdHRYtn8G0XUUWGLRE+Ko8MRbnlPHCVR0OLZiio6LHsaPqYMLF4uDAx/rn4v+ePrO7osezFd0WJ6M3fVQYGS+rgwxa/Qvq5+FdPDF0dHif6v4E6OjxPR/Bs+rgwvX6F4qDA9fov8Arn4n+eGMVBBiej+CHQ0eJ6P4Ol9ZBh5oLxsGHmgvq5SunhzXUE3oybEE3ozp8ZDg3fwJ9XBg3fwavq5Sunhg4KOb0YrNHN6M2fVQYff4F4uHB7/BPPqU8cPNh6iHPQrxEGehyKuS0LrfEd8Q5bl0X8Ex30BzJuWwOviJiF3Lqv4J7DVPBM5q3LYVbkhiDcuy/gmNU8EzjrctilXLYYg7kuvxUHEHi4TmUUUtik4sOxMQu5/Q6PFwyY11sMmYKOLDsNUkWFaExC76v0N110MmNdbDhZgqSLCtGNUkWFExH6V31e/joh6+HCyl18OF7HPbiwobpYsK3JiP0rvq9/HR/iEOFgv+Iw4TnvosKGqaKSGI9fTudXv43/xCHDuHj4cPsYqmjkilTxyQxHr6bn38a+PhwjfXQSe3yZX0clsUqePDCMx6+rqffxXjoJPb5B9dDhfPUPER4YdhX8eGHYlR6+lz7+G+thwsS61YRXsWCHb5C8iwQ89S1H6U11e/hrrVhDx6witxYINvkLyLBBt8io/Sa6v0K8bDIXjIZMm3Fgg2HeP+nBohmPX011e/gfWQyYeLhwivn/Th0Qr7/Lh0GY9fTU+/g8ZDhY11UMmK+f8ATWn0TFTf5a0+hmPSan38V4mCTB9RBJmdv/LWn0TeeRaFzBqf0NH1EGYlTwZmd55FoQ41hGWZ65c9pFWlyozT8rKr8rOlJa1GuVDtrlRH/qx+jJULbVRrlQWlyoj0e4ej3FLa61IpRma7PcaeTJRbS2gvES4smJRZMUttLeQ7a/mtjNRPCwtOTJRba0s9B2u+n2YqJ/yhY7Tkxk03Ua4h3mexhbcmFtyZMrp0KNT2ZV4p7M5rTkx23JjK7dFtTW4W1NaMwVJ3FedxlNui8WLZlQ0ixbM5XSDVJ3GSOt1KlhxPcTpIZ7M53SdxXncmDbrvYZ7CvYZvQ5bzvuF53GDbqvIZ7CvocWxy3ncLbz3GDbrdLDPYSpIZnLedx3ncYNum9hn7itrEjmve4XowbbuNTQW1iRz3gXi4i5NtnEpomuv+aMVGgt8qGU02tLLULXbVGF4stBWlLYZTTNJTZSqmxAbpLVUpstJABKLP8TCtTeoAMk9RWlxjtqe4wGTYtQz3GnDPcAGTak4Z7jqUwAzPS1o7Cn7jUKm9wAlNGqPN7/AWFN7/AAMCNKVGpvcLtT9wAgbooZ+4XcM9/sAFT7S49HZh40Dhhnv9gBa5S+EKCHjLUEPGAFrkvhN1DPcLuGb1ABS+BYhFZQAKDsQ8YXSnuAEk8EqJTB0UM/YAHk8E6KGfsColMAHlPAdCuIl0S5/sAEuVqCdCp80JdDn7CAtyl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286000"/>
            <a:ext cx="15240000" cy="1143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# </a:t>
            </a:r>
            <a:r>
              <a:rPr lang="en-US" dirty="0" smtClean="0">
                <a:solidFill>
                  <a:srgbClr val="FF0000"/>
                </a:solidFill>
              </a:rPr>
              <a:t>3 calculate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err="1">
                <a:solidFill>
                  <a:srgbClr val="FF0000"/>
                </a:solidFill>
              </a:rPr>
              <a:t>Thevenin</a:t>
            </a:r>
            <a:r>
              <a:rPr lang="en-US" dirty="0">
                <a:solidFill>
                  <a:srgbClr val="FF0000"/>
                </a:solidFill>
              </a:rPr>
              <a:t> Resistance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18421" r="20548" b="5263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0" y="0"/>
            <a:ext cx="14401800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en-US" dirty="0" smtClean="0">
                <a:solidFill>
                  <a:srgbClr val="FF0000"/>
                </a:solidFill>
              </a:rPr>
              <a:t>4 </a:t>
            </a:r>
            <a:r>
              <a:rPr lang="en-US" dirty="0">
                <a:solidFill>
                  <a:srgbClr val="FF0000"/>
                </a:solidFill>
              </a:rPr>
              <a:t>Multiple capacitors combine in series and parallel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2185" r="54545" b="8646"/>
          <a:stretch/>
        </p:blipFill>
        <p:spPr>
          <a:xfrm>
            <a:off x="0" y="1143000"/>
            <a:ext cx="4419601" cy="601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168400"/>
            <a:ext cx="4724399" cy="599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psdgraphics.com/file/hot-black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43200" y="0"/>
            <a:ext cx="143256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# 5Multiple </a:t>
            </a:r>
            <a:r>
              <a:rPr lang="en-US" dirty="0">
                <a:solidFill>
                  <a:srgbClr val="FF0000"/>
                </a:solidFill>
              </a:rPr>
              <a:t>inductors  combine in series and parallel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667" r="16667" b="16000"/>
          <a:stretch/>
        </p:blipFill>
        <p:spPr>
          <a:xfrm>
            <a:off x="-1" y="1066800"/>
            <a:ext cx="9144001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00" y="-297"/>
            <a:ext cx="14325599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#</a:t>
            </a:r>
            <a:r>
              <a:rPr lang="en-US" b="1" dirty="0" smtClean="0">
                <a:solidFill>
                  <a:srgbClr val="FF0000"/>
                </a:solidFill>
              </a:rPr>
              <a:t>6 Cont.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t="18824" r="77597" b="4706"/>
          <a:stretch>
            <a:fillRect/>
          </a:stretch>
        </p:blipFill>
        <p:spPr bwMode="auto">
          <a:xfrm>
            <a:off x="0" y="1390650"/>
            <a:ext cx="29718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/>
          <a:srcRect t="19071" r="79323" b="22554"/>
          <a:stretch/>
        </p:blipFill>
        <p:spPr bwMode="auto">
          <a:xfrm>
            <a:off x="6858000" y="1390650"/>
            <a:ext cx="21336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9458" t="42187" r="31260" b="19965"/>
          <a:stretch/>
        </p:blipFill>
        <p:spPr>
          <a:xfrm>
            <a:off x="3009900" y="1308100"/>
            <a:ext cx="3848100" cy="553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0"/>
            <a:ext cx="1501140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2590800" cy="792162"/>
          </a:xfrm>
        </p:spPr>
        <p:txBody>
          <a:bodyPr/>
          <a:lstStyle/>
          <a:p>
            <a:r>
              <a:rPr lang="en-US" dirty="0" smtClean="0"/>
              <a:t>#6 Cont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t="19231" r="85075" b="3846"/>
          <a:stretch>
            <a:fillRect/>
          </a:stretch>
        </p:blipFill>
        <p:spPr bwMode="auto">
          <a:xfrm>
            <a:off x="12700" y="1981200"/>
            <a:ext cx="2133600" cy="501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t="18812" r="80392" b="4840"/>
          <a:stretch>
            <a:fillRect/>
          </a:stretch>
        </p:blipFill>
        <p:spPr bwMode="auto">
          <a:xfrm>
            <a:off x="1497807" y="1966119"/>
            <a:ext cx="2438400" cy="50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 t="19015" r="80000" b="4378"/>
          <a:stretch>
            <a:fillRect/>
          </a:stretch>
        </p:blipFill>
        <p:spPr bwMode="auto">
          <a:xfrm>
            <a:off x="2827339" y="1981200"/>
            <a:ext cx="2209800" cy="501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 t="18741" r="80208" b="50358"/>
          <a:stretch>
            <a:fillRect/>
          </a:stretch>
        </p:blipFill>
        <p:spPr bwMode="auto">
          <a:xfrm>
            <a:off x="4275139" y="4708922"/>
            <a:ext cx="1981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644323"/>
              </p:ext>
            </p:extLst>
          </p:nvPr>
        </p:nvGraphicFramePr>
        <p:xfrm>
          <a:off x="3956844" y="1981200"/>
          <a:ext cx="2586831" cy="252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2" y="1981200"/>
            <a:ext cx="26003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6339" y="4708922"/>
            <a:ext cx="2908298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0" y="152400"/>
            <a:ext cx="14325600" cy="6705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#6 cont..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t="18182" r="48039" b="29870"/>
          <a:stretch>
            <a:fillRect/>
          </a:stretch>
        </p:blipFill>
        <p:spPr bwMode="auto">
          <a:xfrm>
            <a:off x="76200" y="2133600"/>
            <a:ext cx="8991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51</Words>
  <Application>Microsoft Office PowerPoint</Application>
  <PresentationFormat>On-screen Show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 ESSENCE</vt:lpstr>
      <vt:lpstr>Arial</vt:lpstr>
      <vt:lpstr>BankGothic Md BT</vt:lpstr>
      <vt:lpstr>Calibri</vt:lpstr>
      <vt:lpstr>Office Theme</vt:lpstr>
      <vt:lpstr>Final Project</vt:lpstr>
      <vt:lpstr>#1.Multiple resistors combine</vt:lpstr>
      <vt:lpstr># 2 example calculate RT, IT, PT</vt:lpstr>
      <vt:lpstr># 3 calculate the Thevenin Resistance</vt:lpstr>
      <vt:lpstr>#4 Multiple capacitors combine in series and parallel</vt:lpstr>
      <vt:lpstr># 5Multiple inductors  combine in series and parallel</vt:lpstr>
      <vt:lpstr>#6 Cont.</vt:lpstr>
      <vt:lpstr>#6 Cont.</vt:lpstr>
      <vt:lpstr>#6 cont..</vt:lpstr>
      <vt:lpstr>#7  RL circuit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</dc:title>
  <dc:creator>Eh Hser Moo</dc:creator>
  <cp:lastModifiedBy>htet tee</cp:lastModifiedBy>
  <cp:revision>17</cp:revision>
  <dcterms:created xsi:type="dcterms:W3CDTF">2014-12-18T20:28:48Z</dcterms:created>
  <dcterms:modified xsi:type="dcterms:W3CDTF">2015-12-17T19:58:02Z</dcterms:modified>
</cp:coreProperties>
</file>